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3" r:id="rId2"/>
  </p:sldIdLst>
  <p:sldSz cx="7561263" cy="10693400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52154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104307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56461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208615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607697" algn="l" defTabSz="1043079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3129237" algn="l" defTabSz="1043079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650776" algn="l" defTabSz="1043079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4172316" algn="l" defTabSz="1043079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3">
          <p15:clr>
            <a:srgbClr val="A4A3A4"/>
          </p15:clr>
        </p15:guide>
        <p15:guide id="2" orient="horz" pos="4520">
          <p15:clr>
            <a:srgbClr val="A4A3A4"/>
          </p15:clr>
        </p15:guide>
        <p15:guide id="3" orient="horz" pos="4373">
          <p15:clr>
            <a:srgbClr val="A4A3A4"/>
          </p15:clr>
        </p15:guide>
        <p15:guide id="4" orient="horz" pos="6288">
          <p15:clr>
            <a:srgbClr val="A4A3A4"/>
          </p15:clr>
        </p15:guide>
        <p15:guide id="5" orient="horz" pos="6172">
          <p15:clr>
            <a:srgbClr val="A4A3A4"/>
          </p15:clr>
        </p15:guide>
        <p15:guide id="6" pos="635">
          <p15:clr>
            <a:srgbClr val="A4A3A4"/>
          </p15:clr>
        </p15:guide>
        <p15:guide id="7" pos="4581">
          <p15:clr>
            <a:srgbClr val="A4A3A4"/>
          </p15:clr>
        </p15:guide>
        <p15:guide id="8" pos="2475">
          <p15:clr>
            <a:srgbClr val="A4A3A4"/>
          </p15:clr>
        </p15:guide>
        <p15:guide id="9" pos="25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A6A1"/>
    <a:srgbClr val="000000"/>
    <a:srgbClr val="3F9C35"/>
    <a:srgbClr val="FFFFFF"/>
    <a:srgbClr val="34B233"/>
    <a:srgbClr val="292929"/>
    <a:srgbClr val="D5D2CA"/>
    <a:srgbClr val="005172"/>
    <a:srgbClr val="6AAD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8034E78-7F5D-4C2E-B375-FC64B27BC917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38B1855-1B75-4FBE-930C-398BA8C253C6}" styleName="Stijl, thema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034E78-7F5D-4C2E-B375-FC64B27BC917}" styleName="Stijl, donker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202B0CA-FC54-4496-8BCA-5EF66A818D29}" styleName="Stijl, donker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8603FDC-E32A-4AB5-989C-0864C3EAD2B8}" styleName="Stijl, thema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344D84-9AFB-497E-A393-DC336BA19D2E}" styleName="Stijl, gemiddeld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Stijl, gemiddeld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Stijl, gemiddeld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ijl, gemiddeld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Stijl, gemiddeld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Stijl, gemiddeld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Stijl, gemiddeld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Stijl, licht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Stijl, gemiddeld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FD4443E-F989-4FC4-A0C8-D5A2AF1F390B}" styleName="Stijl, donker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ijl, donker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ijl, donker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Stijl, donker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Stijl, donker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ijl, gemiddeld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Stijl, gemiddeld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7" autoAdjust="0"/>
    <p:restoredTop sz="94660"/>
  </p:normalViewPr>
  <p:slideViewPr>
    <p:cSldViewPr snapToGrid="0" showGuides="1">
      <p:cViewPr>
        <p:scale>
          <a:sx n="111" d="100"/>
          <a:sy n="111" d="100"/>
        </p:scale>
        <p:origin x="2296" y="-1000"/>
      </p:cViewPr>
      <p:guideLst>
        <p:guide orient="horz" pos="183"/>
        <p:guide orient="horz" pos="4520"/>
        <p:guide orient="horz" pos="4373"/>
        <p:guide orient="horz" pos="6288"/>
        <p:guide orient="horz" pos="6172"/>
        <p:guide pos="635"/>
        <p:guide pos="4581"/>
        <p:guide pos="2475"/>
        <p:guide pos="259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53F74B-A766-43FB-8006-60B8A5AD3F0C}" type="datetimeFigureOut">
              <a:rPr lang="nl-NL" smtClean="0"/>
              <a:t>25-01-2024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0470B-77CA-4AF0-9894-7B9194410B6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9602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40" algn="l" defTabSz="10430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79" algn="l" defTabSz="10430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619" algn="l" defTabSz="10430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58" algn="l" defTabSz="10430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97" algn="l" defTabSz="10430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237" algn="l" defTabSz="10430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776" algn="l" defTabSz="10430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316" algn="l" defTabSz="10430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slide me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3301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rtl="0" fontAlgn="base">
        <a:lnSpc>
          <a:spcPts val="4563"/>
        </a:lnSpc>
        <a:spcBef>
          <a:spcPct val="0"/>
        </a:spcBef>
        <a:spcAft>
          <a:spcPct val="0"/>
        </a:spcAft>
        <a:defRPr sz="3400" kern="1200">
          <a:solidFill>
            <a:schemeClr val="bg2"/>
          </a:solidFill>
          <a:latin typeface="Verdana" pitchFamily="34" charset="0"/>
          <a:ea typeface="+mj-ea"/>
          <a:cs typeface="+mj-cs"/>
        </a:defRPr>
      </a:lvl1pPr>
      <a:lvl2pPr algn="l" rtl="0" fontAlgn="base">
        <a:lnSpc>
          <a:spcPts val="4563"/>
        </a:lnSpc>
        <a:spcBef>
          <a:spcPct val="0"/>
        </a:spcBef>
        <a:spcAft>
          <a:spcPct val="0"/>
        </a:spcAft>
        <a:defRPr sz="3700">
          <a:solidFill>
            <a:schemeClr val="bg1"/>
          </a:solidFill>
          <a:latin typeface="Verdana" pitchFamily="34" charset="0"/>
        </a:defRPr>
      </a:lvl2pPr>
      <a:lvl3pPr algn="l" rtl="0" fontAlgn="base">
        <a:lnSpc>
          <a:spcPts val="4563"/>
        </a:lnSpc>
        <a:spcBef>
          <a:spcPct val="0"/>
        </a:spcBef>
        <a:spcAft>
          <a:spcPct val="0"/>
        </a:spcAft>
        <a:defRPr sz="3700">
          <a:solidFill>
            <a:schemeClr val="bg1"/>
          </a:solidFill>
          <a:latin typeface="Verdana" pitchFamily="34" charset="0"/>
        </a:defRPr>
      </a:lvl3pPr>
      <a:lvl4pPr algn="l" rtl="0" fontAlgn="base">
        <a:lnSpc>
          <a:spcPts val="4563"/>
        </a:lnSpc>
        <a:spcBef>
          <a:spcPct val="0"/>
        </a:spcBef>
        <a:spcAft>
          <a:spcPct val="0"/>
        </a:spcAft>
        <a:defRPr sz="3700">
          <a:solidFill>
            <a:schemeClr val="bg1"/>
          </a:solidFill>
          <a:latin typeface="Verdana" pitchFamily="34" charset="0"/>
        </a:defRPr>
      </a:lvl4pPr>
      <a:lvl5pPr algn="l" rtl="0" fontAlgn="base">
        <a:lnSpc>
          <a:spcPts val="4563"/>
        </a:lnSpc>
        <a:spcBef>
          <a:spcPct val="0"/>
        </a:spcBef>
        <a:spcAft>
          <a:spcPct val="0"/>
        </a:spcAft>
        <a:defRPr sz="3700">
          <a:solidFill>
            <a:schemeClr val="bg1"/>
          </a:solidFill>
          <a:latin typeface="Verdana" pitchFamily="34" charset="0"/>
        </a:defRPr>
      </a:lvl5pPr>
      <a:lvl6pPr marL="521540" algn="l" rtl="0" fontAlgn="base">
        <a:lnSpc>
          <a:spcPts val="4563"/>
        </a:lnSpc>
        <a:spcBef>
          <a:spcPct val="0"/>
        </a:spcBef>
        <a:spcAft>
          <a:spcPct val="0"/>
        </a:spcAft>
        <a:defRPr sz="3700">
          <a:solidFill>
            <a:schemeClr val="bg1"/>
          </a:solidFill>
          <a:latin typeface="Verdana" pitchFamily="34" charset="0"/>
        </a:defRPr>
      </a:lvl6pPr>
      <a:lvl7pPr marL="1043079" algn="l" rtl="0" fontAlgn="base">
        <a:lnSpc>
          <a:spcPts val="4563"/>
        </a:lnSpc>
        <a:spcBef>
          <a:spcPct val="0"/>
        </a:spcBef>
        <a:spcAft>
          <a:spcPct val="0"/>
        </a:spcAft>
        <a:defRPr sz="3700">
          <a:solidFill>
            <a:schemeClr val="bg1"/>
          </a:solidFill>
          <a:latin typeface="Verdana" pitchFamily="34" charset="0"/>
        </a:defRPr>
      </a:lvl7pPr>
      <a:lvl8pPr marL="1564619" algn="l" rtl="0" fontAlgn="base">
        <a:lnSpc>
          <a:spcPts val="4563"/>
        </a:lnSpc>
        <a:spcBef>
          <a:spcPct val="0"/>
        </a:spcBef>
        <a:spcAft>
          <a:spcPct val="0"/>
        </a:spcAft>
        <a:defRPr sz="3700">
          <a:solidFill>
            <a:schemeClr val="bg1"/>
          </a:solidFill>
          <a:latin typeface="Verdana" pitchFamily="34" charset="0"/>
        </a:defRPr>
      </a:lvl8pPr>
      <a:lvl9pPr marL="2086158" algn="l" rtl="0" fontAlgn="base">
        <a:lnSpc>
          <a:spcPts val="4563"/>
        </a:lnSpc>
        <a:spcBef>
          <a:spcPct val="0"/>
        </a:spcBef>
        <a:spcAft>
          <a:spcPct val="0"/>
        </a:spcAft>
        <a:defRPr sz="3700">
          <a:solidFill>
            <a:schemeClr val="bg1"/>
          </a:solidFill>
          <a:latin typeface="Verdana" pitchFamily="34" charset="0"/>
        </a:defRPr>
      </a:lvl9pPr>
    </p:titleStyle>
    <p:bodyStyle>
      <a:lvl1pPr marL="287934" indent="-287934" algn="l" rtl="0" fontAlgn="base">
        <a:lnSpc>
          <a:spcPts val="2852"/>
        </a:lnSpc>
        <a:spcBef>
          <a:spcPts val="1369"/>
        </a:spcBef>
        <a:spcAft>
          <a:spcPct val="0"/>
        </a:spcAft>
        <a:buClr>
          <a:schemeClr val="bg2"/>
        </a:buClr>
        <a:buSzPct val="140000"/>
        <a:buFont typeface="Wingdings" pitchFamily="2" charset="2"/>
        <a:buChar char="§"/>
        <a:defRPr sz="2500" kern="1200">
          <a:solidFill>
            <a:schemeClr val="bg2"/>
          </a:solidFill>
          <a:latin typeface="Verdana" pitchFamily="34" charset="0"/>
          <a:ea typeface="+mn-ea"/>
          <a:cs typeface="+mn-cs"/>
        </a:defRPr>
      </a:lvl1pPr>
      <a:lvl2pPr marL="1120948" indent="-325962" algn="l" rtl="0" fontAlgn="base">
        <a:lnSpc>
          <a:spcPts val="2852"/>
        </a:lnSpc>
        <a:spcBef>
          <a:spcPts val="1141"/>
        </a:spcBef>
        <a:spcAft>
          <a:spcPct val="0"/>
        </a:spcAft>
        <a:buClr>
          <a:schemeClr val="bg2"/>
        </a:buClr>
        <a:buSzPct val="115000"/>
        <a:buFont typeface="Verdana" pitchFamily="34" charset="0"/>
        <a:buChar char="●"/>
        <a:defRPr sz="2500" kern="1200">
          <a:solidFill>
            <a:schemeClr val="bg2"/>
          </a:solidFill>
          <a:latin typeface="Verdana" pitchFamily="34" charset="0"/>
          <a:ea typeface="+mn-ea"/>
          <a:cs typeface="+mn-cs"/>
        </a:defRPr>
      </a:lvl2pPr>
      <a:lvl3pPr marL="2144107" indent="-363992" algn="l" rtl="0" fontAlgn="base">
        <a:lnSpc>
          <a:spcPts val="2852"/>
        </a:lnSpc>
        <a:spcBef>
          <a:spcPts val="1141"/>
        </a:spcBef>
        <a:spcAft>
          <a:spcPct val="0"/>
        </a:spcAft>
        <a:buSzPct val="115000"/>
        <a:buFont typeface="Verdana" pitchFamily="34" charset="0"/>
        <a:buChar char="●"/>
        <a:defRPr sz="2500" kern="1200">
          <a:solidFill>
            <a:schemeClr val="bg2"/>
          </a:solidFill>
          <a:latin typeface="Verdana" pitchFamily="34" charset="0"/>
          <a:ea typeface="+mn-ea"/>
          <a:cs typeface="+mn-cs"/>
        </a:defRPr>
      </a:lvl3pPr>
      <a:lvl4pPr marL="3071288" indent="-411075" algn="l" rtl="0" fontAlgn="base">
        <a:lnSpc>
          <a:spcPts val="2852"/>
        </a:lnSpc>
        <a:spcBef>
          <a:spcPct val="20000"/>
        </a:spcBef>
        <a:spcAft>
          <a:spcPct val="0"/>
        </a:spcAft>
        <a:buSzPct val="115000"/>
        <a:buFont typeface="Verdana" pitchFamily="34" charset="0"/>
        <a:buChar char="●"/>
        <a:defRPr sz="2500" kern="1200" baseline="0">
          <a:solidFill>
            <a:schemeClr val="bg2"/>
          </a:solidFill>
          <a:latin typeface="Verdana" pitchFamily="34" charset="0"/>
          <a:ea typeface="+mn-ea"/>
          <a:cs typeface="+mn-cs"/>
        </a:defRPr>
      </a:lvl4pPr>
      <a:lvl5pPr marL="3884383" indent="-402020" algn="l" rtl="0" fontAlgn="base">
        <a:lnSpc>
          <a:spcPts val="2852"/>
        </a:lnSpc>
        <a:spcBef>
          <a:spcPct val="20000"/>
        </a:spcBef>
        <a:spcAft>
          <a:spcPct val="0"/>
        </a:spcAft>
        <a:buSzPct val="115000"/>
        <a:buFont typeface="Verdana" pitchFamily="34" charset="0"/>
        <a:buChar char="●"/>
        <a:defRPr sz="2500" kern="1200">
          <a:solidFill>
            <a:schemeClr val="bg2"/>
          </a:solidFill>
          <a:latin typeface="Verdana" pitchFamily="34" charset="0"/>
          <a:ea typeface="+mn-ea"/>
          <a:cs typeface="+mn-cs"/>
        </a:defRPr>
      </a:lvl5pPr>
      <a:lvl6pPr marL="2868467" indent="-260770" algn="l" defTabSz="104307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90007" indent="-260770" algn="l" defTabSz="104307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546" indent="-260770" algn="l" defTabSz="104307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3086" indent="-260770" algn="l" defTabSz="104307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10430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40" algn="l" defTabSz="10430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79" algn="l" defTabSz="10430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619" algn="l" defTabSz="10430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58" algn="l" defTabSz="10430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97" algn="l" defTabSz="10430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237" algn="l" defTabSz="10430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776" algn="l" defTabSz="10430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316" algn="l" defTabSz="10430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ur03.safelinks.protection.outlook.com/?url=https%3A%2F%2Ffme.powerappsportals.com%2Fevent%2Fregistration%3Fid%3DWorkshop_on_Covering_Screen_Materials96714405&amp;data=05%7C02%7Csilke.hemming%40wur.nl%7C66509d40217b43a8a19408dc1dba8511%7C27d137e5761f4dc1af88d26430abb18f%7C0%7C0%7C638417934154878444%7CUnknown%7CTWFpbGZsb3d8eyJWIjoiMC4wLjAwMDAiLCJQIjoiV2luMzIiLCJBTiI6Ik1haWwiLCJXVCI6Mn0%3D%7C3000%7C%7C%7C&amp;sdata=lvDVxyNjqoyfldN9giaulX%2FVQZ0vzxT%2FnAFrrhhNLDI%3D&amp;reserved=0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BA6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3"/>
          <p:cNvGrpSpPr/>
          <p:nvPr/>
        </p:nvGrpSpPr>
        <p:grpSpPr>
          <a:xfrm>
            <a:off x="405170" y="107843"/>
            <a:ext cx="7104509" cy="12354105"/>
            <a:chOff x="686802" y="83509"/>
            <a:chExt cx="6815045" cy="11639048"/>
          </a:xfrm>
        </p:grpSpPr>
        <p:cxnSp>
          <p:nvCxnSpPr>
            <p:cNvPr id="2" name="Rechte verbindingslijn 1"/>
            <p:cNvCxnSpPr/>
            <p:nvPr/>
          </p:nvCxnSpPr>
          <p:spPr>
            <a:xfrm flipV="1">
              <a:off x="723754" y="6367106"/>
              <a:ext cx="6547569" cy="349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Rechte verbindingslijn 2"/>
            <p:cNvCxnSpPr/>
            <p:nvPr/>
          </p:nvCxnSpPr>
          <p:spPr>
            <a:xfrm>
              <a:off x="720000" y="9972000"/>
              <a:ext cx="65520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kstvak 27"/>
            <p:cNvSpPr txBox="1"/>
            <p:nvPr/>
          </p:nvSpPr>
          <p:spPr>
            <a:xfrm>
              <a:off x="686802" y="83509"/>
              <a:ext cx="6710993" cy="21441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lnSpc>
                  <a:spcPts val="5400"/>
                </a:lnSpc>
              </a:pPr>
              <a:r>
                <a:rPr lang="nl-NL" sz="4300" dirty="0">
                  <a:solidFill>
                    <a:schemeClr val="bg1"/>
                  </a:solidFill>
                  <a:latin typeface="+mj-lt"/>
                </a:rPr>
                <a:t>International Workshop on Covering &amp; Screen </a:t>
              </a:r>
              <a:r>
                <a:rPr lang="nl-NL" sz="4300" dirty="0" err="1">
                  <a:solidFill>
                    <a:schemeClr val="bg1"/>
                  </a:solidFill>
                  <a:latin typeface="+mj-lt"/>
                </a:rPr>
                <a:t>Materials</a:t>
              </a:r>
              <a:endParaRPr lang="nl-NL" sz="4300" dirty="0">
                <a:solidFill>
                  <a:schemeClr val="bg2"/>
                </a:solidFill>
                <a:latin typeface="+mj-lt"/>
              </a:endParaRPr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723754" y="4719760"/>
              <a:ext cx="3605984" cy="1656141"/>
            </a:xfrm>
            <a:prstGeom prst="rect">
              <a:avLst/>
            </a:prstGeom>
            <a:noFill/>
          </p:spPr>
          <p:txBody>
            <a:bodyPr wrap="square" lIns="0" rIns="0" rtlCol="0">
              <a:noAutofit/>
            </a:bodyPr>
            <a:lstStyle/>
            <a:p>
              <a:r>
                <a:rPr lang="nl-NL" sz="1200" b="1" dirty="0" err="1">
                  <a:latin typeface="+mn-lt"/>
                </a:rPr>
                <a:t>Invitation</a:t>
              </a:r>
              <a:endParaRPr lang="nl-NL" sz="1200" dirty="0">
                <a:latin typeface="+mn-lt"/>
              </a:endParaRPr>
            </a:p>
            <a:p>
              <a:r>
                <a:rPr lang="en-GB" sz="900" dirty="0">
                  <a:solidFill>
                    <a:schemeClr val="bg1"/>
                  </a:solidFill>
                  <a:latin typeface="+mn-lt"/>
                </a:rPr>
                <a:t>Wageningen University &amp; Research Greenhouse Horticulture organises a workshop on Covering &amp; Screen Materials for international participants. Target group are companies (supply industry and growers) active on the field or interested in the topic. </a:t>
              </a:r>
            </a:p>
            <a:p>
              <a:endParaRPr lang="en-GB" sz="1000" dirty="0" err="1">
                <a:solidFill>
                  <a:schemeClr val="bg1"/>
                </a:solidFill>
                <a:latin typeface="+mn-lt"/>
              </a:endParaRPr>
            </a:p>
            <a:p>
              <a:r>
                <a:rPr lang="nl-NL" sz="1200" b="1" dirty="0" err="1">
                  <a:latin typeface="+mn-lt"/>
                </a:rPr>
                <a:t>Registration &amp; Costs</a:t>
              </a:r>
              <a:endParaRPr lang="nl-NL" sz="1200" b="1" dirty="0">
                <a:latin typeface="+mn-lt"/>
              </a:endParaRPr>
            </a:p>
            <a:p>
              <a:pPr>
                <a:lnSpc>
                  <a:spcPts val="1300"/>
                </a:lnSpc>
              </a:pPr>
              <a:r>
                <a:rPr lang="nl-NL" sz="900" dirty="0">
                  <a:solidFill>
                    <a:schemeClr val="bg1"/>
                  </a:solidFill>
                  <a:latin typeface="+mn-lt"/>
                </a:rPr>
                <a:t>For registration go to </a:t>
              </a:r>
              <a:r>
                <a:rPr lang="nl-NL" sz="900" dirty="0" err="1">
                  <a:solidFill>
                    <a:schemeClr val="bg1"/>
                  </a:solidFill>
                  <a:latin typeface="+mn-lt"/>
                </a:rPr>
                <a:t>the</a:t>
              </a:r>
              <a:r>
                <a:rPr lang="nl-NL" sz="900" dirty="0">
                  <a:solidFill>
                    <a:schemeClr val="bg1"/>
                  </a:solidFill>
                  <a:latin typeface="+mn-lt"/>
                </a:rPr>
                <a:t> FME website: </a:t>
              </a:r>
              <a:r>
                <a:rPr lang="en-GB" sz="900" b="0" i="0" dirty="0">
                  <a:solidFill>
                    <a:srgbClr val="0078D7"/>
                  </a:solidFill>
                  <a:effectLst/>
                  <a:latin typeface="Aptos" panose="020B0004020202020204" pitchFamily="34" charset="0"/>
                  <a:hlinkClick r:id="rId2" tooltip="Original URL:&#10;https://fme.powerappsportals.com/event/registration?id=Workshop_on_Covering_Screen_Materials96714405&#10;&#10;Click to follow link."/>
                </a:rPr>
                <a:t>https://fme.powerappsportals.com/event/registration?id</a:t>
              </a:r>
              <a:r>
                <a:rPr lang="en-GB" sz="900" b="0" i="0">
                  <a:solidFill>
                    <a:srgbClr val="0078D7"/>
                  </a:solidFill>
                  <a:effectLst/>
                  <a:latin typeface="Aptos" panose="020B0004020202020204" pitchFamily="34" charset="0"/>
                  <a:hlinkClick r:id="rId2" tooltip="Original URL:&#10;https://fme.powerappsportals.com/event/registration?id=Workshop_on_Covering_Screen_Materials96714405&#10;&#10;Click to follow link."/>
                </a:rPr>
                <a:t>=Workshop_on_Covering_Screen_Materials96714405</a:t>
              </a:r>
              <a:endParaRPr lang="nl-NL" sz="900" u="sng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723754" y="6425657"/>
              <a:ext cx="3261649" cy="5296900"/>
            </a:xfrm>
            <a:prstGeom prst="rect">
              <a:avLst/>
            </a:prstGeom>
            <a:noFill/>
          </p:spPr>
          <p:txBody>
            <a:bodyPr wrap="square" lIns="0" rIns="0" rtlCol="0">
              <a:noAutofit/>
            </a:bodyPr>
            <a:lstStyle/>
            <a:p>
              <a:r>
                <a:rPr lang="nl-NL" sz="1200" b="1" dirty="0" err="1">
                  <a:latin typeface="+mn-lt"/>
                </a:rPr>
                <a:t>Programme</a:t>
              </a:r>
              <a:endParaRPr lang="nl-NL" sz="1200" b="1" dirty="0">
                <a:latin typeface="+mn-lt"/>
              </a:endParaRPr>
            </a:p>
            <a:p>
              <a:endParaRPr lang="nl-NL" sz="1200" b="1" dirty="0">
                <a:latin typeface="+mn-lt"/>
              </a:endParaRPr>
            </a:p>
            <a:p>
              <a:pPr marL="449263" indent="-449263" fontAlgn="t"/>
              <a:r>
                <a:rPr lang="nl-NL" sz="1000" dirty="0">
                  <a:solidFill>
                    <a:schemeClr val="bg1"/>
                  </a:solidFill>
                  <a:latin typeface="+mn-lt"/>
                </a:rPr>
                <a:t> </a:t>
              </a:r>
              <a:r>
                <a:rPr lang="nl-NL" sz="900" b="1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9:00	</a:t>
              </a:r>
              <a:r>
                <a:rPr lang="nl-NL" sz="900" b="1" dirty="0" err="1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Registration</a:t>
              </a:r>
              <a:endParaRPr lang="nl-NL" sz="900" b="1" dirty="0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  <a:p>
              <a:pPr marL="449263" indent="-449263" fontAlgn="t"/>
              <a:r>
                <a:rPr lang="nl-NL" sz="900" dirty="0">
                  <a:solidFill>
                    <a:schemeClr val="bg1"/>
                  </a:solidFill>
                  <a:latin typeface="+mn-lt"/>
                </a:rPr>
                <a:t> 9:30 	Opening &amp; </a:t>
              </a:r>
              <a:r>
                <a:rPr lang="nl-NL" sz="900" dirty="0" err="1">
                  <a:solidFill>
                    <a:schemeClr val="bg1"/>
                  </a:solidFill>
                  <a:latin typeface="+mn-lt"/>
                </a:rPr>
                <a:t>Introduction</a:t>
              </a:r>
              <a:r>
                <a:rPr lang="nl-NL" sz="900" dirty="0">
                  <a:solidFill>
                    <a:schemeClr val="bg1"/>
                  </a:solidFill>
                  <a:latin typeface="+mn-lt"/>
                </a:rPr>
                <a:t>: Intro: </a:t>
              </a:r>
              <a:r>
                <a:rPr lang="nl-NL" sz="900" dirty="0" err="1">
                  <a:solidFill>
                    <a:schemeClr val="bg1"/>
                  </a:solidFill>
                  <a:latin typeface="+mn-lt"/>
                </a:rPr>
                <a:t>Overview</a:t>
              </a:r>
              <a:r>
                <a:rPr lang="nl-NL" sz="900" dirty="0">
                  <a:solidFill>
                    <a:schemeClr val="bg1"/>
                  </a:solidFill>
                  <a:latin typeface="+mn-lt"/>
                </a:rPr>
                <a:t> new </a:t>
              </a:r>
              <a:r>
                <a:rPr lang="nl-NL" sz="900" dirty="0" err="1">
                  <a:solidFill>
                    <a:schemeClr val="bg1"/>
                  </a:solidFill>
                  <a:latin typeface="+mn-lt"/>
                </a:rPr>
                <a:t>developments</a:t>
              </a:r>
              <a:r>
                <a:rPr lang="nl-NL" sz="900" dirty="0">
                  <a:solidFill>
                    <a:schemeClr val="bg1"/>
                  </a:solidFill>
                  <a:latin typeface="+mn-lt"/>
                </a:rPr>
                <a:t> (Silke Hemming)</a:t>
              </a:r>
            </a:p>
            <a:p>
              <a:pPr marL="449263" indent="-449263" fontAlgn="t"/>
              <a:r>
                <a:rPr lang="nl-NL" sz="900" dirty="0">
                  <a:solidFill>
                    <a:schemeClr val="bg1"/>
                  </a:solidFill>
                  <a:latin typeface="+mn-lt"/>
                </a:rPr>
                <a:t> 9:45 	Greenhouse systems </a:t>
              </a:r>
              <a:r>
                <a:rPr lang="nl-NL" sz="900" dirty="0" err="1">
                  <a:solidFill>
                    <a:schemeClr val="bg1"/>
                  </a:solidFill>
                  <a:latin typeface="+mn-lt"/>
                </a:rPr>
                <a:t>and</a:t>
              </a:r>
              <a:r>
                <a:rPr lang="nl-NL" sz="900" dirty="0">
                  <a:solidFill>
                    <a:schemeClr val="bg1"/>
                  </a:solidFill>
                  <a:latin typeface="+mn-lt"/>
                </a:rPr>
                <a:t> </a:t>
              </a:r>
              <a:r>
                <a:rPr lang="nl-NL" sz="900" dirty="0" err="1">
                  <a:solidFill>
                    <a:schemeClr val="bg1"/>
                  </a:solidFill>
                  <a:latin typeface="+mn-lt"/>
                </a:rPr>
                <a:t>crop</a:t>
              </a:r>
              <a:r>
                <a:rPr lang="nl-NL" sz="900" dirty="0">
                  <a:solidFill>
                    <a:schemeClr val="bg1"/>
                  </a:solidFill>
                  <a:latin typeface="+mn-lt"/>
                </a:rPr>
                <a:t> </a:t>
              </a:r>
              <a:r>
                <a:rPr lang="nl-NL" sz="900" dirty="0" err="1">
                  <a:solidFill>
                    <a:schemeClr val="bg1"/>
                  </a:solidFill>
                  <a:latin typeface="+mn-lt"/>
                </a:rPr>
                <a:t>yield</a:t>
              </a:r>
              <a:r>
                <a:rPr lang="nl-NL" sz="900" dirty="0">
                  <a:solidFill>
                    <a:schemeClr val="bg1"/>
                  </a:solidFill>
                  <a:latin typeface="+mn-lt"/>
                </a:rPr>
                <a:t> in different </a:t>
              </a:r>
              <a:r>
                <a:rPr lang="nl-NL" sz="900" dirty="0" err="1">
                  <a:solidFill>
                    <a:schemeClr val="bg1"/>
                  </a:solidFill>
                  <a:latin typeface="+mn-lt"/>
                </a:rPr>
                <a:t>climatic</a:t>
              </a:r>
              <a:r>
                <a:rPr lang="nl-NL" sz="900" dirty="0">
                  <a:solidFill>
                    <a:schemeClr val="bg1"/>
                  </a:solidFill>
                  <a:latin typeface="+mn-lt"/>
                </a:rPr>
                <a:t> </a:t>
              </a:r>
              <a:r>
                <a:rPr lang="nl-NL" sz="900" dirty="0" err="1">
                  <a:solidFill>
                    <a:schemeClr val="bg1"/>
                  </a:solidFill>
                  <a:latin typeface="+mn-lt"/>
                </a:rPr>
                <a:t>region</a:t>
              </a:r>
              <a:r>
                <a:rPr lang="nl-NL" sz="900" dirty="0">
                  <a:solidFill>
                    <a:schemeClr val="bg1"/>
                  </a:solidFill>
                  <a:latin typeface="+mn-lt"/>
                </a:rPr>
                <a:t> worldwide (Cecilia </a:t>
              </a:r>
              <a:r>
                <a:rPr lang="nl-NL" sz="900" dirty="0" err="1">
                  <a:solidFill>
                    <a:schemeClr val="bg1"/>
                  </a:solidFill>
                  <a:latin typeface="+mn-lt"/>
                </a:rPr>
                <a:t>Stanghellini</a:t>
              </a:r>
              <a:r>
                <a:rPr lang="nl-NL" sz="900" dirty="0">
                  <a:solidFill>
                    <a:schemeClr val="bg1"/>
                  </a:solidFill>
                  <a:latin typeface="+mn-lt"/>
                </a:rPr>
                <a:t>?) </a:t>
              </a:r>
            </a:p>
            <a:p>
              <a:pPr marL="449263" indent="-449263" fontAlgn="t"/>
              <a:endParaRPr lang="nl-NL" sz="900" b="1" dirty="0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  <a:p>
              <a:pPr marL="449263" indent="-449263" fontAlgn="t"/>
              <a:r>
                <a:rPr lang="nl-NL" sz="900" b="1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10:15 	Coffee break</a:t>
              </a:r>
            </a:p>
            <a:p>
              <a:pPr marL="449263" indent="-449263" fontAlgn="t"/>
              <a:endParaRPr lang="nl-NL" sz="900" dirty="0">
                <a:solidFill>
                  <a:schemeClr val="bg1"/>
                </a:solidFill>
                <a:latin typeface="+mn-lt"/>
              </a:endParaRPr>
            </a:p>
            <a:p>
              <a:pPr marL="449263" indent="-449263" fontAlgn="t"/>
              <a:r>
                <a:rPr lang="nl-NL" sz="900" dirty="0">
                  <a:solidFill>
                    <a:schemeClr val="bg1"/>
                  </a:solidFill>
                  <a:latin typeface="+mn-lt"/>
                </a:rPr>
                <a:t>10:45 	</a:t>
              </a:r>
              <a:r>
                <a:rPr lang="nl-NL" sz="900" dirty="0" err="1">
                  <a:solidFill>
                    <a:schemeClr val="bg1"/>
                  </a:solidFill>
                  <a:latin typeface="+mn-lt"/>
                </a:rPr>
                <a:t>Measurement</a:t>
              </a:r>
              <a:r>
                <a:rPr lang="nl-NL" sz="900" dirty="0">
                  <a:solidFill>
                    <a:schemeClr val="bg1"/>
                  </a:solidFill>
                  <a:latin typeface="+mn-lt"/>
                </a:rPr>
                <a:t> of most important </a:t>
              </a:r>
              <a:r>
                <a:rPr lang="nl-NL" sz="900" dirty="0" err="1">
                  <a:solidFill>
                    <a:schemeClr val="bg1"/>
                  </a:solidFill>
                  <a:latin typeface="+mn-lt"/>
                </a:rPr>
                <a:t>covering</a:t>
              </a:r>
              <a:r>
                <a:rPr lang="nl-NL" sz="900" dirty="0">
                  <a:solidFill>
                    <a:schemeClr val="bg1"/>
                  </a:solidFill>
                  <a:latin typeface="+mn-lt"/>
                </a:rPr>
                <a:t> </a:t>
              </a:r>
              <a:r>
                <a:rPr lang="nl-NL" sz="900" dirty="0" err="1">
                  <a:solidFill>
                    <a:schemeClr val="bg1"/>
                  </a:solidFill>
                  <a:latin typeface="+mn-lt"/>
                </a:rPr>
                <a:t>and</a:t>
              </a:r>
              <a:r>
                <a:rPr lang="nl-NL" sz="900" dirty="0">
                  <a:solidFill>
                    <a:schemeClr val="bg1"/>
                  </a:solidFill>
                  <a:latin typeface="+mn-lt"/>
                </a:rPr>
                <a:t> screen </a:t>
              </a:r>
              <a:r>
                <a:rPr lang="nl-NL" sz="900" dirty="0" err="1">
                  <a:solidFill>
                    <a:schemeClr val="bg1"/>
                  </a:solidFill>
                  <a:latin typeface="+mn-lt"/>
                </a:rPr>
                <a:t>properties</a:t>
              </a:r>
              <a:r>
                <a:rPr lang="nl-NL" sz="900" dirty="0">
                  <a:solidFill>
                    <a:schemeClr val="bg1"/>
                  </a:solidFill>
                  <a:latin typeface="+mn-lt"/>
                </a:rPr>
                <a:t> (</a:t>
              </a:r>
              <a:r>
                <a:rPr lang="nl-NL" sz="900" dirty="0" err="1">
                  <a:solidFill>
                    <a:schemeClr val="bg1"/>
                  </a:solidFill>
                  <a:latin typeface="+mn-lt"/>
                </a:rPr>
                <a:t>Vida</a:t>
              </a:r>
              <a:r>
                <a:rPr lang="nl-NL" sz="900" dirty="0">
                  <a:solidFill>
                    <a:schemeClr val="bg1"/>
                  </a:solidFill>
                  <a:latin typeface="+mn-lt"/>
                </a:rPr>
                <a:t> </a:t>
              </a:r>
              <a:r>
                <a:rPr lang="nl-NL" sz="900" dirty="0" err="1">
                  <a:solidFill>
                    <a:schemeClr val="bg1"/>
                  </a:solidFill>
                  <a:latin typeface="+mn-lt"/>
                </a:rPr>
                <a:t>Mohammadkhani</a:t>
              </a:r>
              <a:r>
                <a:rPr lang="nl-NL" sz="900" dirty="0">
                  <a:solidFill>
                    <a:schemeClr val="bg1"/>
                  </a:solidFill>
                  <a:latin typeface="+mn-lt"/>
                </a:rPr>
                <a:t>)</a:t>
              </a:r>
            </a:p>
            <a:p>
              <a:pPr marL="449263" indent="-449263" fontAlgn="t"/>
              <a:r>
                <a:rPr lang="nl-NL" sz="900" dirty="0">
                  <a:solidFill>
                    <a:schemeClr val="bg1"/>
                  </a:solidFill>
                  <a:latin typeface="+mn-lt"/>
                </a:rPr>
                <a:t>11:15 	Evaluation of </a:t>
              </a:r>
              <a:r>
                <a:rPr lang="nl-NL" sz="900" dirty="0" err="1">
                  <a:solidFill>
                    <a:schemeClr val="bg1"/>
                  </a:solidFill>
                  <a:latin typeface="+mn-lt"/>
                </a:rPr>
                <a:t>material</a:t>
              </a:r>
              <a:r>
                <a:rPr lang="nl-NL" sz="900" dirty="0">
                  <a:solidFill>
                    <a:schemeClr val="bg1"/>
                  </a:solidFill>
                  <a:latin typeface="+mn-lt"/>
                </a:rPr>
                <a:t> performance – </a:t>
              </a:r>
              <a:r>
                <a:rPr lang="nl-NL" sz="900" dirty="0" err="1">
                  <a:solidFill>
                    <a:schemeClr val="bg1"/>
                  </a:solidFill>
                  <a:latin typeface="+mn-lt"/>
                </a:rPr>
                <a:t>the</a:t>
              </a:r>
              <a:r>
                <a:rPr lang="nl-NL" sz="900" dirty="0">
                  <a:solidFill>
                    <a:schemeClr val="bg1"/>
                  </a:solidFill>
                  <a:latin typeface="+mn-lt"/>
                </a:rPr>
                <a:t> </a:t>
              </a:r>
              <a:r>
                <a:rPr lang="nl-NL" sz="900" dirty="0" err="1">
                  <a:solidFill>
                    <a:schemeClr val="bg1"/>
                  </a:solidFill>
                  <a:latin typeface="+mn-lt"/>
                </a:rPr>
                <a:t>role</a:t>
              </a:r>
              <a:r>
                <a:rPr lang="nl-NL" sz="900" dirty="0">
                  <a:solidFill>
                    <a:schemeClr val="bg1"/>
                  </a:solidFill>
                  <a:latin typeface="+mn-lt"/>
                </a:rPr>
                <a:t> of </a:t>
              </a:r>
              <a:r>
                <a:rPr lang="nl-NL" sz="900" dirty="0" err="1">
                  <a:solidFill>
                    <a:schemeClr val="bg1"/>
                  </a:solidFill>
                  <a:latin typeface="+mn-lt"/>
                </a:rPr>
                <a:t>models</a:t>
              </a:r>
              <a:r>
                <a:rPr lang="nl-NL" sz="900" dirty="0">
                  <a:solidFill>
                    <a:schemeClr val="bg1"/>
                  </a:solidFill>
                  <a:latin typeface="+mn-lt"/>
                </a:rPr>
                <a:t> (Gert-Jan Swinkels)</a:t>
              </a:r>
            </a:p>
            <a:p>
              <a:pPr marL="449263" indent="-449263" fontAlgn="t"/>
              <a:r>
                <a:rPr lang="nl-NL" sz="900" dirty="0">
                  <a:solidFill>
                    <a:schemeClr val="bg1"/>
                  </a:solidFill>
                  <a:latin typeface="+mn-lt"/>
                </a:rPr>
                <a:t>11:45 	</a:t>
              </a:r>
              <a:r>
                <a:rPr lang="nl-NL" sz="900" dirty="0" err="1">
                  <a:solidFill>
                    <a:schemeClr val="bg1"/>
                  </a:solidFill>
                  <a:latin typeface="+mn-lt"/>
                </a:rPr>
                <a:t>Production</a:t>
              </a:r>
              <a:r>
                <a:rPr lang="nl-NL" sz="900" dirty="0">
                  <a:solidFill>
                    <a:schemeClr val="bg1"/>
                  </a:solidFill>
                  <a:latin typeface="+mn-lt"/>
                </a:rPr>
                <a:t> </a:t>
              </a:r>
              <a:r>
                <a:rPr lang="nl-NL" sz="900" dirty="0" err="1">
                  <a:solidFill>
                    <a:schemeClr val="bg1"/>
                  </a:solidFill>
                  <a:latin typeface="+mn-lt"/>
                </a:rPr>
                <a:t>increase</a:t>
              </a:r>
              <a:r>
                <a:rPr lang="nl-NL" sz="900" dirty="0">
                  <a:solidFill>
                    <a:schemeClr val="bg1"/>
                  </a:solidFill>
                  <a:latin typeface="+mn-lt"/>
                </a:rPr>
                <a:t> by diffuse light – </a:t>
              </a:r>
              <a:r>
                <a:rPr lang="nl-NL" sz="900" dirty="0" err="1">
                  <a:solidFill>
                    <a:schemeClr val="bg1"/>
                  </a:solidFill>
                  <a:latin typeface="+mn-lt"/>
                </a:rPr>
                <a:t>the</a:t>
              </a:r>
              <a:r>
                <a:rPr lang="nl-NL" sz="900" dirty="0">
                  <a:solidFill>
                    <a:schemeClr val="bg1"/>
                  </a:solidFill>
                  <a:latin typeface="+mn-lt"/>
                </a:rPr>
                <a:t> </a:t>
              </a:r>
              <a:r>
                <a:rPr lang="nl-NL" sz="900" dirty="0" err="1">
                  <a:solidFill>
                    <a:schemeClr val="bg1"/>
                  </a:solidFill>
                  <a:latin typeface="+mn-lt"/>
                </a:rPr>
                <a:t>importance</a:t>
              </a:r>
              <a:r>
                <a:rPr lang="nl-NL" sz="900" dirty="0">
                  <a:solidFill>
                    <a:schemeClr val="bg1"/>
                  </a:solidFill>
                  <a:latin typeface="+mn-lt"/>
                </a:rPr>
                <a:t> of </a:t>
              </a:r>
              <a:r>
                <a:rPr lang="nl-NL" sz="900" dirty="0" err="1">
                  <a:solidFill>
                    <a:schemeClr val="bg1"/>
                  </a:solidFill>
                  <a:latin typeface="+mn-lt"/>
                </a:rPr>
                <a:t>Hortiscatter</a:t>
              </a:r>
              <a:r>
                <a:rPr lang="nl-NL" sz="900" dirty="0">
                  <a:solidFill>
                    <a:schemeClr val="bg1"/>
                  </a:solidFill>
                  <a:latin typeface="+mn-lt"/>
                </a:rPr>
                <a:t> (David </a:t>
              </a:r>
              <a:r>
                <a:rPr lang="nl-NL" sz="900" dirty="0" err="1">
                  <a:solidFill>
                    <a:schemeClr val="bg1"/>
                  </a:solidFill>
                  <a:latin typeface="+mn-lt"/>
                </a:rPr>
                <a:t>Katzin</a:t>
              </a:r>
              <a:r>
                <a:rPr lang="nl-NL" sz="900" dirty="0">
                  <a:solidFill>
                    <a:schemeClr val="bg1"/>
                  </a:solidFill>
                  <a:latin typeface="+mn-lt"/>
                </a:rPr>
                <a:t>)</a:t>
              </a:r>
            </a:p>
            <a:p>
              <a:pPr marL="449263" indent="-449263" fontAlgn="t"/>
              <a:endParaRPr lang="nl-NL" sz="900" dirty="0">
                <a:solidFill>
                  <a:schemeClr val="bg1"/>
                </a:solidFill>
                <a:latin typeface="+mn-lt"/>
              </a:endParaRPr>
            </a:p>
            <a:p>
              <a:pPr marL="449263" indent="-449263" fontAlgn="t"/>
              <a:r>
                <a:rPr lang="nl-NL" sz="900" b="1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12:15 	Lunch </a:t>
              </a:r>
              <a:r>
                <a:rPr lang="nl-NL" sz="900" b="1" dirty="0" err="1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and</a:t>
              </a:r>
              <a:r>
                <a:rPr lang="nl-NL" sz="900" b="1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 Network (poster Smart </a:t>
              </a:r>
              <a:r>
                <a:rPr lang="nl-NL" sz="900" b="1" dirty="0" err="1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materials</a:t>
              </a:r>
              <a:r>
                <a:rPr lang="nl-NL" sz="900" b="1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, </a:t>
              </a:r>
              <a:r>
                <a:rPr lang="nl-NL" sz="900" b="1" dirty="0" err="1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Energlik</a:t>
              </a:r>
              <a:r>
                <a:rPr lang="nl-NL" sz="900" b="1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, </a:t>
              </a:r>
              <a:r>
                <a:rPr lang="nl-NL" sz="900" b="1" dirty="0" err="1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KaEb</a:t>
              </a:r>
              <a:r>
                <a:rPr lang="nl-NL" sz="900" b="1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)</a:t>
              </a:r>
            </a:p>
            <a:p>
              <a:pPr marL="449263" indent="-449263" fontAlgn="t"/>
              <a:endParaRPr lang="nl-NL" sz="900" b="1" dirty="0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4566498" y="4803439"/>
              <a:ext cx="2935349" cy="1010633"/>
            </a:xfrm>
            <a:prstGeom prst="rect">
              <a:avLst/>
            </a:prstGeom>
            <a:noFill/>
          </p:spPr>
          <p:txBody>
            <a:bodyPr wrap="square" lIns="0" rIns="0" rtlCol="0">
              <a:noAutofit/>
            </a:bodyPr>
            <a:lstStyle/>
            <a:p>
              <a:r>
                <a:rPr lang="fr-FR" dirty="0">
                  <a:solidFill>
                    <a:schemeClr val="bg2"/>
                  </a:solidFill>
                  <a:latin typeface="Verdana" pitchFamily="34" charset="0"/>
                </a:rPr>
                <a:t>Wageningen </a:t>
              </a:r>
            </a:p>
            <a:p>
              <a:r>
                <a:rPr lang="fr-FR" dirty="0" err="1">
                  <a:solidFill>
                    <a:schemeClr val="bg2"/>
                  </a:solidFill>
                  <a:latin typeface="Verdana" pitchFamily="34" charset="0"/>
                </a:rPr>
                <a:t>University</a:t>
              </a:r>
              <a:r>
                <a:rPr lang="fr-FR" dirty="0">
                  <a:solidFill>
                    <a:schemeClr val="bg2"/>
                  </a:solidFill>
                  <a:latin typeface="Verdana" pitchFamily="34" charset="0"/>
                </a:rPr>
                <a:t> &amp; Research</a:t>
              </a:r>
            </a:p>
            <a:p>
              <a:r>
                <a:rPr lang="fr-FR" sz="1400" dirty="0" err="1">
                  <a:solidFill>
                    <a:schemeClr val="bg2"/>
                  </a:solidFill>
                  <a:latin typeface="Verdana" pitchFamily="34" charset="0"/>
                </a:rPr>
                <a:t>Greenhouse</a:t>
              </a:r>
              <a:r>
                <a:rPr lang="fr-FR" sz="1400" dirty="0">
                  <a:solidFill>
                    <a:schemeClr val="bg2"/>
                  </a:solidFill>
                  <a:latin typeface="Verdana" pitchFamily="34" charset="0"/>
                </a:rPr>
                <a:t> Horticulture</a:t>
              </a:r>
              <a:br>
                <a:rPr lang="fr-FR" dirty="0">
                  <a:solidFill>
                    <a:schemeClr val="bg2"/>
                  </a:solidFill>
                  <a:latin typeface="Verdana" pitchFamily="34" charset="0"/>
                </a:rPr>
              </a:br>
              <a:br>
                <a:rPr lang="fr-FR" dirty="0">
                  <a:solidFill>
                    <a:schemeClr val="bg2"/>
                  </a:solidFill>
                  <a:latin typeface="Verdana" pitchFamily="34" charset="0"/>
                </a:rPr>
              </a:br>
              <a:r>
                <a:rPr lang="fr-FR" sz="1400" dirty="0" err="1">
                  <a:solidFill>
                    <a:schemeClr val="bg2"/>
                  </a:solidFill>
                  <a:latin typeface="Verdana" pitchFamily="34" charset="0"/>
                </a:rPr>
                <a:t>Violierenweg</a:t>
              </a:r>
              <a:r>
                <a:rPr lang="fr-FR" sz="1400" dirty="0">
                  <a:solidFill>
                    <a:schemeClr val="bg2"/>
                  </a:solidFill>
                  <a:latin typeface="Verdana" pitchFamily="34" charset="0"/>
                </a:rPr>
                <a:t> 1, 2665 ZG</a:t>
              </a:r>
              <a:endParaRPr lang="fr-FR" dirty="0">
                <a:solidFill>
                  <a:schemeClr val="bg2"/>
                </a:solidFill>
                <a:latin typeface="Verdana" pitchFamily="34" charset="0"/>
              </a:endParaRPr>
            </a:p>
            <a:p>
              <a:r>
                <a:rPr lang="fr-FR" sz="1400" dirty="0" err="1">
                  <a:solidFill>
                    <a:schemeClr val="bg2"/>
                  </a:solidFill>
                  <a:latin typeface="Verdana" pitchFamily="34" charset="0"/>
                </a:rPr>
                <a:t>Bleiswijk</a:t>
              </a:r>
              <a:r>
                <a:rPr lang="fr-FR" sz="1400" dirty="0">
                  <a:solidFill>
                    <a:schemeClr val="bg2"/>
                  </a:solidFill>
                  <a:latin typeface="Verdana" pitchFamily="34" charset="0"/>
                </a:rPr>
                <a:t>, the </a:t>
              </a:r>
              <a:r>
                <a:rPr lang="fr-FR" sz="1400" dirty="0" err="1">
                  <a:solidFill>
                    <a:schemeClr val="bg2"/>
                  </a:solidFill>
                  <a:latin typeface="Verdana" pitchFamily="34" charset="0"/>
                </a:rPr>
                <a:t>Neterlands</a:t>
              </a:r>
              <a:endParaRPr lang="fr-FR" sz="1400" dirty="0">
                <a:solidFill>
                  <a:schemeClr val="bg2"/>
                </a:solidFill>
                <a:latin typeface="Verdana" pitchFamily="34" charset="0"/>
              </a:endParaRPr>
            </a:p>
          </p:txBody>
        </p:sp>
        <p:grpSp>
          <p:nvGrpSpPr>
            <p:cNvPr id="35" name="Groep 34"/>
            <p:cNvGrpSpPr>
              <a:grpSpLocks noChangeAspect="1"/>
            </p:cNvGrpSpPr>
            <p:nvPr/>
          </p:nvGrpSpPr>
          <p:grpSpPr>
            <a:xfrm>
              <a:off x="717326" y="9337833"/>
              <a:ext cx="2448000" cy="476671"/>
              <a:chOff x="366713" y="4071938"/>
              <a:chExt cx="6432550" cy="1252538"/>
            </a:xfrm>
            <a:solidFill>
              <a:schemeClr val="bg1"/>
            </a:solidFill>
          </p:grpSpPr>
          <p:sp>
            <p:nvSpPr>
              <p:cNvPr id="36" name="Freeform 44"/>
              <p:cNvSpPr>
                <a:spLocks noEditPoints="1"/>
              </p:cNvSpPr>
              <p:nvPr/>
            </p:nvSpPr>
            <p:spPr bwMode="auto">
              <a:xfrm>
                <a:off x="366713" y="4071938"/>
                <a:ext cx="1787525" cy="1252538"/>
              </a:xfrm>
              <a:custGeom>
                <a:avLst/>
                <a:gdLst>
                  <a:gd name="T0" fmla="*/ 6631 w 8601"/>
                  <a:gd name="T1" fmla="*/ 0 h 6024"/>
                  <a:gd name="T2" fmla="*/ 1760 w 8601"/>
                  <a:gd name="T3" fmla="*/ 3829 h 6024"/>
                  <a:gd name="T4" fmla="*/ 262 w 8601"/>
                  <a:gd name="T5" fmla="*/ 4000 h 6024"/>
                  <a:gd name="T6" fmla="*/ 232 w 8601"/>
                  <a:gd name="T7" fmla="*/ 4204 h 6024"/>
                  <a:gd name="T8" fmla="*/ 194 w 8601"/>
                  <a:gd name="T9" fmla="*/ 4322 h 6024"/>
                  <a:gd name="T10" fmla="*/ 21 w 8601"/>
                  <a:gd name="T11" fmla="*/ 4589 h 6024"/>
                  <a:gd name="T12" fmla="*/ 583 w 8601"/>
                  <a:gd name="T13" fmla="*/ 5185 h 6024"/>
                  <a:gd name="T14" fmla="*/ 722 w 8601"/>
                  <a:gd name="T15" fmla="*/ 5327 h 6024"/>
                  <a:gd name="T16" fmla="*/ 603 w 8601"/>
                  <a:gd name="T17" fmla="*/ 5463 h 6024"/>
                  <a:gd name="T18" fmla="*/ 637 w 8601"/>
                  <a:gd name="T19" fmla="*/ 5601 h 6024"/>
                  <a:gd name="T20" fmla="*/ 1110 w 8601"/>
                  <a:gd name="T21" fmla="*/ 5751 h 6024"/>
                  <a:gd name="T22" fmla="*/ 5306 w 8601"/>
                  <a:gd name="T23" fmla="*/ 5275 h 6024"/>
                  <a:gd name="T24" fmla="*/ 4037 w 8601"/>
                  <a:gd name="T25" fmla="*/ 5145 h 6024"/>
                  <a:gd name="T26" fmla="*/ 6320 w 8601"/>
                  <a:gd name="T27" fmla="*/ 5176 h 6024"/>
                  <a:gd name="T28" fmla="*/ 7032 w 8601"/>
                  <a:gd name="T29" fmla="*/ 5358 h 6024"/>
                  <a:gd name="T30" fmla="*/ 6959 w 8601"/>
                  <a:gd name="T31" fmla="*/ 5422 h 6024"/>
                  <a:gd name="T32" fmla="*/ 4648 w 8601"/>
                  <a:gd name="T33" fmla="*/ 5548 h 6024"/>
                  <a:gd name="T34" fmla="*/ 7653 w 8601"/>
                  <a:gd name="T35" fmla="*/ 5965 h 6024"/>
                  <a:gd name="T36" fmla="*/ 7938 w 8601"/>
                  <a:gd name="T37" fmla="*/ 5623 h 6024"/>
                  <a:gd name="T38" fmla="*/ 8102 w 8601"/>
                  <a:gd name="T39" fmla="*/ 5531 h 6024"/>
                  <a:gd name="T40" fmla="*/ 8361 w 8601"/>
                  <a:gd name="T41" fmla="*/ 5413 h 6024"/>
                  <a:gd name="T42" fmla="*/ 8330 w 8601"/>
                  <a:gd name="T43" fmla="*/ 5064 h 6024"/>
                  <a:gd name="T44" fmla="*/ 8187 w 8601"/>
                  <a:gd name="T45" fmla="*/ 4879 h 6024"/>
                  <a:gd name="T46" fmla="*/ 8422 w 8601"/>
                  <a:gd name="T47" fmla="*/ 4614 h 6024"/>
                  <a:gd name="T48" fmla="*/ 8301 w 8601"/>
                  <a:gd name="T49" fmla="*/ 4078 h 6024"/>
                  <a:gd name="T50" fmla="*/ 6631 w 8601"/>
                  <a:gd name="T51" fmla="*/ 3832 h 6024"/>
                  <a:gd name="T52" fmla="*/ 3495 w 8601"/>
                  <a:gd name="T53" fmla="*/ 1751 h 6024"/>
                  <a:gd name="T54" fmla="*/ 4896 w 8601"/>
                  <a:gd name="T55" fmla="*/ 3783 h 6024"/>
                  <a:gd name="T56" fmla="*/ 5081 w 8601"/>
                  <a:gd name="T57" fmla="*/ 4251 h 6024"/>
                  <a:gd name="T58" fmla="*/ 3310 w 8601"/>
                  <a:gd name="T59" fmla="*/ 1565 h 6024"/>
                  <a:gd name="T60" fmla="*/ 2135 w 8601"/>
                  <a:gd name="T61" fmla="*/ 4251 h 6024"/>
                  <a:gd name="T62" fmla="*/ 1945 w 8601"/>
                  <a:gd name="T63" fmla="*/ 187 h 6024"/>
                  <a:gd name="T64" fmla="*/ 6446 w 8601"/>
                  <a:gd name="T65" fmla="*/ 4251 h 60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8601" h="6024">
                    <a:moveTo>
                      <a:pt x="6631" y="3832"/>
                    </a:moveTo>
                    <a:cubicBezTo>
                      <a:pt x="6631" y="0"/>
                      <a:pt x="6631" y="0"/>
                      <a:pt x="6631" y="0"/>
                    </a:cubicBezTo>
                    <a:cubicBezTo>
                      <a:pt x="1760" y="0"/>
                      <a:pt x="1760" y="0"/>
                      <a:pt x="1760" y="0"/>
                    </a:cubicBezTo>
                    <a:cubicBezTo>
                      <a:pt x="1760" y="3829"/>
                      <a:pt x="1760" y="3829"/>
                      <a:pt x="1760" y="3829"/>
                    </a:cubicBezTo>
                    <a:cubicBezTo>
                      <a:pt x="1557" y="3845"/>
                      <a:pt x="1557" y="3845"/>
                      <a:pt x="1557" y="3845"/>
                    </a:cubicBezTo>
                    <a:cubicBezTo>
                      <a:pt x="775" y="3899"/>
                      <a:pt x="262" y="4000"/>
                      <a:pt x="262" y="4000"/>
                    </a:cubicBezTo>
                    <a:cubicBezTo>
                      <a:pt x="262" y="4000"/>
                      <a:pt x="174" y="4073"/>
                      <a:pt x="163" y="4080"/>
                    </a:cubicBezTo>
                    <a:cubicBezTo>
                      <a:pt x="64" y="4147"/>
                      <a:pt x="165" y="4171"/>
                      <a:pt x="232" y="4204"/>
                    </a:cubicBezTo>
                    <a:cubicBezTo>
                      <a:pt x="258" y="4217"/>
                      <a:pt x="260" y="4224"/>
                      <a:pt x="250" y="4251"/>
                    </a:cubicBezTo>
                    <a:cubicBezTo>
                      <a:pt x="243" y="4273"/>
                      <a:pt x="182" y="4285"/>
                      <a:pt x="194" y="4322"/>
                    </a:cubicBezTo>
                    <a:cubicBezTo>
                      <a:pt x="218" y="4398"/>
                      <a:pt x="329" y="4325"/>
                      <a:pt x="322" y="4426"/>
                    </a:cubicBezTo>
                    <a:cubicBezTo>
                      <a:pt x="314" y="4545"/>
                      <a:pt x="48" y="4478"/>
                      <a:pt x="21" y="4589"/>
                    </a:cubicBezTo>
                    <a:cubicBezTo>
                      <a:pt x="0" y="4676"/>
                      <a:pt x="119" y="4596"/>
                      <a:pt x="118" y="4764"/>
                    </a:cubicBezTo>
                    <a:cubicBezTo>
                      <a:pt x="116" y="4932"/>
                      <a:pt x="239" y="5099"/>
                      <a:pt x="583" y="5185"/>
                    </a:cubicBezTo>
                    <a:cubicBezTo>
                      <a:pt x="665" y="5205"/>
                      <a:pt x="1048" y="5198"/>
                      <a:pt x="851" y="5312"/>
                    </a:cubicBezTo>
                    <a:cubicBezTo>
                      <a:pt x="827" y="5326"/>
                      <a:pt x="748" y="5324"/>
                      <a:pt x="722" y="5327"/>
                    </a:cubicBezTo>
                    <a:cubicBezTo>
                      <a:pt x="684" y="5330"/>
                      <a:pt x="597" y="5326"/>
                      <a:pt x="573" y="5361"/>
                    </a:cubicBezTo>
                    <a:cubicBezTo>
                      <a:pt x="536" y="5415"/>
                      <a:pt x="615" y="5413"/>
                      <a:pt x="603" y="5463"/>
                    </a:cubicBezTo>
                    <a:cubicBezTo>
                      <a:pt x="558" y="5469"/>
                      <a:pt x="462" y="5467"/>
                      <a:pt x="504" y="5543"/>
                    </a:cubicBezTo>
                    <a:cubicBezTo>
                      <a:pt x="526" y="5582"/>
                      <a:pt x="596" y="5603"/>
                      <a:pt x="637" y="5601"/>
                    </a:cubicBezTo>
                    <a:cubicBezTo>
                      <a:pt x="851" y="5589"/>
                      <a:pt x="821" y="5608"/>
                      <a:pt x="888" y="5616"/>
                    </a:cubicBezTo>
                    <a:cubicBezTo>
                      <a:pt x="768" y="5639"/>
                      <a:pt x="660" y="5763"/>
                      <a:pt x="1110" y="5751"/>
                    </a:cubicBezTo>
                    <a:cubicBezTo>
                      <a:pt x="1120" y="5819"/>
                      <a:pt x="1242" y="5812"/>
                      <a:pt x="1283" y="5803"/>
                    </a:cubicBezTo>
                    <a:cubicBezTo>
                      <a:pt x="4086" y="5182"/>
                      <a:pt x="5298" y="5447"/>
                      <a:pt x="5306" y="5275"/>
                    </a:cubicBezTo>
                    <a:cubicBezTo>
                      <a:pt x="5267" y="5190"/>
                      <a:pt x="4872" y="5199"/>
                      <a:pt x="4807" y="5196"/>
                    </a:cubicBezTo>
                    <a:cubicBezTo>
                      <a:pt x="4550" y="5184"/>
                      <a:pt x="4005" y="5211"/>
                      <a:pt x="4037" y="5145"/>
                    </a:cubicBezTo>
                    <a:cubicBezTo>
                      <a:pt x="4051" y="4992"/>
                      <a:pt x="6892" y="5030"/>
                      <a:pt x="6559" y="5125"/>
                    </a:cubicBezTo>
                    <a:cubicBezTo>
                      <a:pt x="6544" y="5130"/>
                      <a:pt x="6345" y="5163"/>
                      <a:pt x="6320" y="5176"/>
                    </a:cubicBezTo>
                    <a:cubicBezTo>
                      <a:pt x="6165" y="5258"/>
                      <a:pt x="6755" y="5275"/>
                      <a:pt x="6817" y="5280"/>
                    </a:cubicBezTo>
                    <a:cubicBezTo>
                      <a:pt x="6887" y="5287"/>
                      <a:pt x="7064" y="5281"/>
                      <a:pt x="7032" y="5358"/>
                    </a:cubicBezTo>
                    <a:cubicBezTo>
                      <a:pt x="7022" y="5381"/>
                      <a:pt x="6811" y="5355"/>
                      <a:pt x="6820" y="5389"/>
                    </a:cubicBezTo>
                    <a:cubicBezTo>
                      <a:pt x="6827" y="5417"/>
                      <a:pt x="6946" y="5402"/>
                      <a:pt x="6959" y="5422"/>
                    </a:cubicBezTo>
                    <a:cubicBezTo>
                      <a:pt x="7044" y="5556"/>
                      <a:pt x="5914" y="5489"/>
                      <a:pt x="5329" y="5502"/>
                    </a:cubicBezTo>
                    <a:cubicBezTo>
                      <a:pt x="5158" y="5506"/>
                      <a:pt x="4823" y="5524"/>
                      <a:pt x="4648" y="5548"/>
                    </a:cubicBezTo>
                    <a:cubicBezTo>
                      <a:pt x="4352" y="5588"/>
                      <a:pt x="4604" y="5657"/>
                      <a:pt x="5064" y="5700"/>
                    </a:cubicBezTo>
                    <a:cubicBezTo>
                      <a:pt x="5311" y="5722"/>
                      <a:pt x="6577" y="5824"/>
                      <a:pt x="7653" y="5965"/>
                    </a:cubicBezTo>
                    <a:cubicBezTo>
                      <a:pt x="7976" y="6024"/>
                      <a:pt x="8072" y="5865"/>
                      <a:pt x="8000" y="5822"/>
                    </a:cubicBezTo>
                    <a:cubicBezTo>
                      <a:pt x="7959" y="5797"/>
                      <a:pt x="8136" y="5708"/>
                      <a:pt x="7938" y="5623"/>
                    </a:cubicBezTo>
                    <a:cubicBezTo>
                      <a:pt x="7812" y="5570"/>
                      <a:pt x="7915" y="5548"/>
                      <a:pt x="7923" y="5550"/>
                    </a:cubicBezTo>
                    <a:cubicBezTo>
                      <a:pt x="7941" y="5556"/>
                      <a:pt x="8197" y="5617"/>
                      <a:pt x="8102" y="5531"/>
                    </a:cubicBezTo>
                    <a:cubicBezTo>
                      <a:pt x="8041" y="5476"/>
                      <a:pt x="8144" y="5508"/>
                      <a:pt x="8163" y="5507"/>
                    </a:cubicBezTo>
                    <a:cubicBezTo>
                      <a:pt x="8401" y="5488"/>
                      <a:pt x="8346" y="5398"/>
                      <a:pt x="8361" y="5413"/>
                    </a:cubicBezTo>
                    <a:cubicBezTo>
                      <a:pt x="8290" y="5343"/>
                      <a:pt x="8481" y="5293"/>
                      <a:pt x="8437" y="5138"/>
                    </a:cubicBezTo>
                    <a:cubicBezTo>
                      <a:pt x="8424" y="5092"/>
                      <a:pt x="8150" y="5101"/>
                      <a:pt x="8330" y="5064"/>
                    </a:cubicBezTo>
                    <a:cubicBezTo>
                      <a:pt x="8350" y="5059"/>
                      <a:pt x="8601" y="5066"/>
                      <a:pt x="8369" y="4930"/>
                    </a:cubicBezTo>
                    <a:cubicBezTo>
                      <a:pt x="8315" y="4898"/>
                      <a:pt x="8264" y="4897"/>
                      <a:pt x="8187" y="4879"/>
                    </a:cubicBezTo>
                    <a:cubicBezTo>
                      <a:pt x="8015" y="4840"/>
                      <a:pt x="8144" y="4754"/>
                      <a:pt x="8230" y="4768"/>
                    </a:cubicBezTo>
                    <a:cubicBezTo>
                      <a:pt x="8334" y="4786"/>
                      <a:pt x="8439" y="4716"/>
                      <a:pt x="8422" y="4614"/>
                    </a:cubicBezTo>
                    <a:cubicBezTo>
                      <a:pt x="8400" y="4475"/>
                      <a:pt x="8352" y="4279"/>
                      <a:pt x="8494" y="4251"/>
                    </a:cubicBezTo>
                    <a:cubicBezTo>
                      <a:pt x="8580" y="4172"/>
                      <a:pt x="8301" y="4078"/>
                      <a:pt x="8301" y="4078"/>
                    </a:cubicBezTo>
                    <a:cubicBezTo>
                      <a:pt x="8301" y="4078"/>
                      <a:pt x="8004" y="3941"/>
                      <a:pt x="6820" y="3844"/>
                    </a:cubicBezTo>
                    <a:lnTo>
                      <a:pt x="6631" y="3832"/>
                    </a:lnTo>
                    <a:close/>
                    <a:moveTo>
                      <a:pt x="3495" y="3783"/>
                    </a:moveTo>
                    <a:cubicBezTo>
                      <a:pt x="3495" y="1751"/>
                      <a:pt x="3495" y="1751"/>
                      <a:pt x="3495" y="1751"/>
                    </a:cubicBezTo>
                    <a:cubicBezTo>
                      <a:pt x="4896" y="1751"/>
                      <a:pt x="4896" y="1751"/>
                      <a:pt x="4896" y="1751"/>
                    </a:cubicBezTo>
                    <a:cubicBezTo>
                      <a:pt x="4896" y="3783"/>
                      <a:pt x="4896" y="3783"/>
                      <a:pt x="4896" y="3783"/>
                    </a:cubicBezTo>
                    <a:cubicBezTo>
                      <a:pt x="4536" y="3776"/>
                      <a:pt x="3949" y="3779"/>
                      <a:pt x="3495" y="3783"/>
                    </a:cubicBezTo>
                    <a:close/>
                    <a:moveTo>
                      <a:pt x="5081" y="4251"/>
                    </a:moveTo>
                    <a:cubicBezTo>
                      <a:pt x="5081" y="1565"/>
                      <a:pt x="5081" y="1565"/>
                      <a:pt x="5081" y="1565"/>
                    </a:cubicBezTo>
                    <a:cubicBezTo>
                      <a:pt x="3310" y="1565"/>
                      <a:pt x="3310" y="1565"/>
                      <a:pt x="3310" y="1565"/>
                    </a:cubicBezTo>
                    <a:cubicBezTo>
                      <a:pt x="3310" y="4251"/>
                      <a:pt x="3310" y="4251"/>
                      <a:pt x="3310" y="4251"/>
                    </a:cubicBezTo>
                    <a:cubicBezTo>
                      <a:pt x="2135" y="4251"/>
                      <a:pt x="2135" y="4251"/>
                      <a:pt x="2135" y="4251"/>
                    </a:cubicBezTo>
                    <a:cubicBezTo>
                      <a:pt x="1945" y="4251"/>
                      <a:pt x="1945" y="4251"/>
                      <a:pt x="1945" y="4251"/>
                    </a:cubicBezTo>
                    <a:cubicBezTo>
                      <a:pt x="1945" y="187"/>
                      <a:pt x="1945" y="187"/>
                      <a:pt x="1945" y="187"/>
                    </a:cubicBezTo>
                    <a:cubicBezTo>
                      <a:pt x="6446" y="187"/>
                      <a:pt x="6446" y="187"/>
                      <a:pt x="6446" y="187"/>
                    </a:cubicBezTo>
                    <a:cubicBezTo>
                      <a:pt x="6446" y="4251"/>
                      <a:pt x="6446" y="4251"/>
                      <a:pt x="6446" y="4251"/>
                    </a:cubicBezTo>
                    <a:lnTo>
                      <a:pt x="5081" y="425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" name="Freeform 45"/>
              <p:cNvSpPr>
                <a:spLocks/>
              </p:cNvSpPr>
              <p:nvPr/>
            </p:nvSpPr>
            <p:spPr bwMode="auto">
              <a:xfrm>
                <a:off x="2311400" y="4198938"/>
                <a:ext cx="481013" cy="312738"/>
              </a:xfrm>
              <a:custGeom>
                <a:avLst/>
                <a:gdLst>
                  <a:gd name="T0" fmla="*/ 2310 w 2310"/>
                  <a:gd name="T1" fmla="*/ 0 h 1505"/>
                  <a:gd name="T2" fmla="*/ 1762 w 2310"/>
                  <a:gd name="T3" fmla="*/ 1505 h 1505"/>
                  <a:gd name="T4" fmla="*/ 1545 w 2310"/>
                  <a:gd name="T5" fmla="*/ 1505 h 1505"/>
                  <a:gd name="T6" fmla="*/ 1154 w 2310"/>
                  <a:gd name="T7" fmla="*/ 437 h 1505"/>
                  <a:gd name="T8" fmla="*/ 763 w 2310"/>
                  <a:gd name="T9" fmla="*/ 1505 h 1505"/>
                  <a:gd name="T10" fmla="*/ 548 w 2310"/>
                  <a:gd name="T11" fmla="*/ 1505 h 1505"/>
                  <a:gd name="T12" fmla="*/ 0 w 2310"/>
                  <a:gd name="T13" fmla="*/ 0 h 1505"/>
                  <a:gd name="T14" fmla="*/ 293 w 2310"/>
                  <a:gd name="T15" fmla="*/ 0 h 1505"/>
                  <a:gd name="T16" fmla="*/ 656 w 2310"/>
                  <a:gd name="T17" fmla="*/ 993 h 1505"/>
                  <a:gd name="T18" fmla="*/ 1020 w 2310"/>
                  <a:gd name="T19" fmla="*/ 0 h 1505"/>
                  <a:gd name="T20" fmla="*/ 1290 w 2310"/>
                  <a:gd name="T21" fmla="*/ 0 h 1505"/>
                  <a:gd name="T22" fmla="*/ 1653 w 2310"/>
                  <a:gd name="T23" fmla="*/ 993 h 1505"/>
                  <a:gd name="T24" fmla="*/ 2017 w 2310"/>
                  <a:gd name="T25" fmla="*/ 0 h 1505"/>
                  <a:gd name="T26" fmla="*/ 2310 w 2310"/>
                  <a:gd name="T27" fmla="*/ 0 h 1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310" h="1505">
                    <a:moveTo>
                      <a:pt x="2310" y="0"/>
                    </a:moveTo>
                    <a:cubicBezTo>
                      <a:pt x="1762" y="1505"/>
                      <a:pt x="1762" y="1505"/>
                      <a:pt x="1762" y="1505"/>
                    </a:cubicBezTo>
                    <a:cubicBezTo>
                      <a:pt x="1545" y="1505"/>
                      <a:pt x="1545" y="1505"/>
                      <a:pt x="1545" y="1505"/>
                    </a:cubicBezTo>
                    <a:cubicBezTo>
                      <a:pt x="1154" y="437"/>
                      <a:pt x="1154" y="437"/>
                      <a:pt x="1154" y="437"/>
                    </a:cubicBezTo>
                    <a:cubicBezTo>
                      <a:pt x="1026" y="788"/>
                      <a:pt x="888" y="1156"/>
                      <a:pt x="763" y="1505"/>
                    </a:cubicBezTo>
                    <a:cubicBezTo>
                      <a:pt x="548" y="1505"/>
                      <a:pt x="548" y="1505"/>
                      <a:pt x="548" y="150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93" y="0"/>
                      <a:pt x="293" y="0"/>
                      <a:pt x="293" y="0"/>
                    </a:cubicBezTo>
                    <a:cubicBezTo>
                      <a:pt x="656" y="993"/>
                      <a:pt x="656" y="993"/>
                      <a:pt x="656" y="993"/>
                    </a:cubicBezTo>
                    <a:cubicBezTo>
                      <a:pt x="1020" y="0"/>
                      <a:pt x="1020" y="0"/>
                      <a:pt x="1020" y="0"/>
                    </a:cubicBezTo>
                    <a:cubicBezTo>
                      <a:pt x="1290" y="0"/>
                      <a:pt x="1290" y="0"/>
                      <a:pt x="1290" y="0"/>
                    </a:cubicBezTo>
                    <a:cubicBezTo>
                      <a:pt x="1653" y="993"/>
                      <a:pt x="1653" y="993"/>
                      <a:pt x="1653" y="993"/>
                    </a:cubicBezTo>
                    <a:cubicBezTo>
                      <a:pt x="2017" y="0"/>
                      <a:pt x="2017" y="0"/>
                      <a:pt x="2017" y="0"/>
                    </a:cubicBezTo>
                    <a:lnTo>
                      <a:pt x="231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" name="Freeform 46"/>
              <p:cNvSpPr>
                <a:spLocks/>
              </p:cNvSpPr>
              <p:nvPr/>
            </p:nvSpPr>
            <p:spPr bwMode="auto">
              <a:xfrm>
                <a:off x="3384550" y="4198938"/>
                <a:ext cx="312738" cy="312738"/>
              </a:xfrm>
              <a:custGeom>
                <a:avLst/>
                <a:gdLst>
                  <a:gd name="T0" fmla="*/ 1505 w 1505"/>
                  <a:gd name="T1" fmla="*/ 408 h 1505"/>
                  <a:gd name="T2" fmla="*/ 1227 w 1505"/>
                  <a:gd name="T3" fmla="*/ 408 h 1505"/>
                  <a:gd name="T4" fmla="*/ 1227 w 1505"/>
                  <a:gd name="T5" fmla="*/ 291 h 1505"/>
                  <a:gd name="T6" fmla="*/ 1213 w 1505"/>
                  <a:gd name="T7" fmla="*/ 276 h 1505"/>
                  <a:gd name="T8" fmla="*/ 291 w 1505"/>
                  <a:gd name="T9" fmla="*/ 276 h 1505"/>
                  <a:gd name="T10" fmla="*/ 276 w 1505"/>
                  <a:gd name="T11" fmla="*/ 291 h 1505"/>
                  <a:gd name="T12" fmla="*/ 276 w 1505"/>
                  <a:gd name="T13" fmla="*/ 1215 h 1505"/>
                  <a:gd name="T14" fmla="*/ 291 w 1505"/>
                  <a:gd name="T15" fmla="*/ 1229 h 1505"/>
                  <a:gd name="T16" fmla="*/ 1213 w 1505"/>
                  <a:gd name="T17" fmla="*/ 1229 h 1505"/>
                  <a:gd name="T18" fmla="*/ 1227 w 1505"/>
                  <a:gd name="T19" fmla="*/ 1215 h 1505"/>
                  <a:gd name="T20" fmla="*/ 1227 w 1505"/>
                  <a:gd name="T21" fmla="*/ 931 h 1505"/>
                  <a:gd name="T22" fmla="*/ 887 w 1505"/>
                  <a:gd name="T23" fmla="*/ 931 h 1505"/>
                  <a:gd name="T24" fmla="*/ 887 w 1505"/>
                  <a:gd name="T25" fmla="*/ 655 h 1505"/>
                  <a:gd name="T26" fmla="*/ 1505 w 1505"/>
                  <a:gd name="T27" fmla="*/ 655 h 1505"/>
                  <a:gd name="T28" fmla="*/ 1505 w 1505"/>
                  <a:gd name="T29" fmla="*/ 1215 h 1505"/>
                  <a:gd name="T30" fmla="*/ 1213 w 1505"/>
                  <a:gd name="T31" fmla="*/ 1505 h 1505"/>
                  <a:gd name="T32" fmla="*/ 291 w 1505"/>
                  <a:gd name="T33" fmla="*/ 1505 h 1505"/>
                  <a:gd name="T34" fmla="*/ 0 w 1505"/>
                  <a:gd name="T35" fmla="*/ 1215 h 1505"/>
                  <a:gd name="T36" fmla="*/ 0 w 1505"/>
                  <a:gd name="T37" fmla="*/ 291 h 1505"/>
                  <a:gd name="T38" fmla="*/ 291 w 1505"/>
                  <a:gd name="T39" fmla="*/ 0 h 1505"/>
                  <a:gd name="T40" fmla="*/ 1213 w 1505"/>
                  <a:gd name="T41" fmla="*/ 0 h 1505"/>
                  <a:gd name="T42" fmla="*/ 1505 w 1505"/>
                  <a:gd name="T43" fmla="*/ 291 h 1505"/>
                  <a:gd name="T44" fmla="*/ 1505 w 1505"/>
                  <a:gd name="T45" fmla="*/ 408 h 1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505" h="1505">
                    <a:moveTo>
                      <a:pt x="1505" y="408"/>
                    </a:moveTo>
                    <a:cubicBezTo>
                      <a:pt x="1227" y="408"/>
                      <a:pt x="1227" y="408"/>
                      <a:pt x="1227" y="408"/>
                    </a:cubicBezTo>
                    <a:cubicBezTo>
                      <a:pt x="1227" y="291"/>
                      <a:pt x="1227" y="291"/>
                      <a:pt x="1227" y="291"/>
                    </a:cubicBezTo>
                    <a:cubicBezTo>
                      <a:pt x="1227" y="282"/>
                      <a:pt x="1221" y="276"/>
                      <a:pt x="1213" y="276"/>
                    </a:cubicBezTo>
                    <a:cubicBezTo>
                      <a:pt x="291" y="276"/>
                      <a:pt x="291" y="276"/>
                      <a:pt x="291" y="276"/>
                    </a:cubicBezTo>
                    <a:cubicBezTo>
                      <a:pt x="283" y="276"/>
                      <a:pt x="276" y="282"/>
                      <a:pt x="276" y="291"/>
                    </a:cubicBezTo>
                    <a:cubicBezTo>
                      <a:pt x="276" y="1215"/>
                      <a:pt x="276" y="1215"/>
                      <a:pt x="276" y="1215"/>
                    </a:cubicBezTo>
                    <a:cubicBezTo>
                      <a:pt x="276" y="1223"/>
                      <a:pt x="283" y="1229"/>
                      <a:pt x="291" y="1229"/>
                    </a:cubicBezTo>
                    <a:cubicBezTo>
                      <a:pt x="1213" y="1229"/>
                      <a:pt x="1213" y="1229"/>
                      <a:pt x="1213" y="1229"/>
                    </a:cubicBezTo>
                    <a:cubicBezTo>
                      <a:pt x="1221" y="1229"/>
                      <a:pt x="1227" y="1223"/>
                      <a:pt x="1227" y="1215"/>
                    </a:cubicBezTo>
                    <a:cubicBezTo>
                      <a:pt x="1227" y="931"/>
                      <a:pt x="1227" y="931"/>
                      <a:pt x="1227" y="931"/>
                    </a:cubicBezTo>
                    <a:cubicBezTo>
                      <a:pt x="887" y="931"/>
                      <a:pt x="887" y="931"/>
                      <a:pt x="887" y="931"/>
                    </a:cubicBezTo>
                    <a:cubicBezTo>
                      <a:pt x="887" y="655"/>
                      <a:pt x="887" y="655"/>
                      <a:pt x="887" y="655"/>
                    </a:cubicBezTo>
                    <a:cubicBezTo>
                      <a:pt x="1505" y="655"/>
                      <a:pt x="1505" y="655"/>
                      <a:pt x="1505" y="655"/>
                    </a:cubicBezTo>
                    <a:cubicBezTo>
                      <a:pt x="1505" y="1215"/>
                      <a:pt x="1505" y="1215"/>
                      <a:pt x="1505" y="1215"/>
                    </a:cubicBezTo>
                    <a:cubicBezTo>
                      <a:pt x="1505" y="1376"/>
                      <a:pt x="1374" y="1505"/>
                      <a:pt x="1213" y="1505"/>
                    </a:cubicBezTo>
                    <a:cubicBezTo>
                      <a:pt x="291" y="1505"/>
                      <a:pt x="291" y="1505"/>
                      <a:pt x="291" y="1505"/>
                    </a:cubicBezTo>
                    <a:cubicBezTo>
                      <a:pt x="130" y="1505"/>
                      <a:pt x="0" y="1376"/>
                      <a:pt x="0" y="1215"/>
                    </a:cubicBezTo>
                    <a:cubicBezTo>
                      <a:pt x="0" y="291"/>
                      <a:pt x="0" y="291"/>
                      <a:pt x="0" y="291"/>
                    </a:cubicBezTo>
                    <a:cubicBezTo>
                      <a:pt x="0" y="130"/>
                      <a:pt x="130" y="0"/>
                      <a:pt x="291" y="0"/>
                    </a:cubicBezTo>
                    <a:cubicBezTo>
                      <a:pt x="1213" y="0"/>
                      <a:pt x="1213" y="0"/>
                      <a:pt x="1213" y="0"/>
                    </a:cubicBezTo>
                    <a:cubicBezTo>
                      <a:pt x="1374" y="0"/>
                      <a:pt x="1505" y="130"/>
                      <a:pt x="1505" y="291"/>
                    </a:cubicBezTo>
                    <a:lnTo>
                      <a:pt x="1505" y="40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" name="Freeform 47"/>
              <p:cNvSpPr>
                <a:spLocks/>
              </p:cNvSpPr>
              <p:nvPr/>
            </p:nvSpPr>
            <p:spPr bwMode="auto">
              <a:xfrm>
                <a:off x="3881438" y="4198938"/>
                <a:ext cx="287338" cy="312738"/>
              </a:xfrm>
              <a:custGeom>
                <a:avLst/>
                <a:gdLst>
                  <a:gd name="T0" fmla="*/ 181 w 181"/>
                  <a:gd name="T1" fmla="*/ 37 h 197"/>
                  <a:gd name="T2" fmla="*/ 36 w 181"/>
                  <a:gd name="T3" fmla="*/ 37 h 197"/>
                  <a:gd name="T4" fmla="*/ 36 w 181"/>
                  <a:gd name="T5" fmla="*/ 81 h 197"/>
                  <a:gd name="T6" fmla="*/ 153 w 181"/>
                  <a:gd name="T7" fmla="*/ 81 h 197"/>
                  <a:gd name="T8" fmla="*/ 153 w 181"/>
                  <a:gd name="T9" fmla="*/ 117 h 197"/>
                  <a:gd name="T10" fmla="*/ 36 w 181"/>
                  <a:gd name="T11" fmla="*/ 117 h 197"/>
                  <a:gd name="T12" fmla="*/ 36 w 181"/>
                  <a:gd name="T13" fmla="*/ 161 h 197"/>
                  <a:gd name="T14" fmla="*/ 181 w 181"/>
                  <a:gd name="T15" fmla="*/ 161 h 197"/>
                  <a:gd name="T16" fmla="*/ 181 w 181"/>
                  <a:gd name="T17" fmla="*/ 197 h 197"/>
                  <a:gd name="T18" fmla="*/ 0 w 181"/>
                  <a:gd name="T19" fmla="*/ 197 h 197"/>
                  <a:gd name="T20" fmla="*/ 0 w 181"/>
                  <a:gd name="T21" fmla="*/ 0 h 197"/>
                  <a:gd name="T22" fmla="*/ 181 w 181"/>
                  <a:gd name="T23" fmla="*/ 0 h 197"/>
                  <a:gd name="T24" fmla="*/ 181 w 181"/>
                  <a:gd name="T25" fmla="*/ 37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1" h="197">
                    <a:moveTo>
                      <a:pt x="181" y="37"/>
                    </a:moveTo>
                    <a:lnTo>
                      <a:pt x="36" y="37"/>
                    </a:lnTo>
                    <a:lnTo>
                      <a:pt x="36" y="81"/>
                    </a:lnTo>
                    <a:lnTo>
                      <a:pt x="153" y="81"/>
                    </a:lnTo>
                    <a:lnTo>
                      <a:pt x="153" y="117"/>
                    </a:lnTo>
                    <a:lnTo>
                      <a:pt x="36" y="117"/>
                    </a:lnTo>
                    <a:lnTo>
                      <a:pt x="36" y="161"/>
                    </a:lnTo>
                    <a:lnTo>
                      <a:pt x="181" y="161"/>
                    </a:lnTo>
                    <a:lnTo>
                      <a:pt x="181" y="197"/>
                    </a:lnTo>
                    <a:lnTo>
                      <a:pt x="0" y="197"/>
                    </a:lnTo>
                    <a:lnTo>
                      <a:pt x="0" y="0"/>
                    </a:lnTo>
                    <a:lnTo>
                      <a:pt x="181" y="0"/>
                    </a:lnTo>
                    <a:lnTo>
                      <a:pt x="181" y="3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" name="Freeform 48"/>
              <p:cNvSpPr>
                <a:spLocks/>
              </p:cNvSpPr>
              <p:nvPr/>
            </p:nvSpPr>
            <p:spPr bwMode="auto">
              <a:xfrm>
                <a:off x="4341813" y="4198938"/>
                <a:ext cx="312738" cy="312738"/>
              </a:xfrm>
              <a:custGeom>
                <a:avLst/>
                <a:gdLst>
                  <a:gd name="T0" fmla="*/ 161 w 197"/>
                  <a:gd name="T1" fmla="*/ 0 h 197"/>
                  <a:gd name="T2" fmla="*/ 197 w 197"/>
                  <a:gd name="T3" fmla="*/ 0 h 197"/>
                  <a:gd name="T4" fmla="*/ 197 w 197"/>
                  <a:gd name="T5" fmla="*/ 197 h 197"/>
                  <a:gd name="T6" fmla="*/ 158 w 197"/>
                  <a:gd name="T7" fmla="*/ 197 h 197"/>
                  <a:gd name="T8" fmla="*/ 36 w 197"/>
                  <a:gd name="T9" fmla="*/ 53 h 197"/>
                  <a:gd name="T10" fmla="*/ 36 w 197"/>
                  <a:gd name="T11" fmla="*/ 197 h 197"/>
                  <a:gd name="T12" fmla="*/ 0 w 197"/>
                  <a:gd name="T13" fmla="*/ 197 h 197"/>
                  <a:gd name="T14" fmla="*/ 0 w 197"/>
                  <a:gd name="T15" fmla="*/ 0 h 197"/>
                  <a:gd name="T16" fmla="*/ 39 w 197"/>
                  <a:gd name="T17" fmla="*/ 0 h 197"/>
                  <a:gd name="T18" fmla="*/ 161 w 197"/>
                  <a:gd name="T19" fmla="*/ 145 h 197"/>
                  <a:gd name="T20" fmla="*/ 161 w 197"/>
                  <a:gd name="T21" fmla="*/ 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7" h="197">
                    <a:moveTo>
                      <a:pt x="161" y="0"/>
                    </a:moveTo>
                    <a:lnTo>
                      <a:pt x="197" y="0"/>
                    </a:lnTo>
                    <a:lnTo>
                      <a:pt x="197" y="197"/>
                    </a:lnTo>
                    <a:lnTo>
                      <a:pt x="158" y="197"/>
                    </a:lnTo>
                    <a:lnTo>
                      <a:pt x="36" y="53"/>
                    </a:lnTo>
                    <a:lnTo>
                      <a:pt x="36" y="197"/>
                    </a:lnTo>
                    <a:lnTo>
                      <a:pt x="0" y="197"/>
                    </a:lnTo>
                    <a:lnTo>
                      <a:pt x="0" y="0"/>
                    </a:lnTo>
                    <a:lnTo>
                      <a:pt x="39" y="0"/>
                    </a:lnTo>
                    <a:lnTo>
                      <a:pt x="161" y="145"/>
                    </a:lnTo>
                    <a:lnTo>
                      <a:pt x="16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" name="Rectangle 49"/>
              <p:cNvSpPr>
                <a:spLocks noChangeArrowheads="1"/>
              </p:cNvSpPr>
              <p:nvPr/>
            </p:nvSpPr>
            <p:spPr bwMode="auto">
              <a:xfrm>
                <a:off x="4822825" y="4198938"/>
                <a:ext cx="57150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" name="Freeform 50"/>
              <p:cNvSpPr>
                <a:spLocks/>
              </p:cNvSpPr>
              <p:nvPr/>
            </p:nvSpPr>
            <p:spPr bwMode="auto">
              <a:xfrm>
                <a:off x="5057775" y="4198938"/>
                <a:ext cx="312738" cy="312738"/>
              </a:xfrm>
              <a:custGeom>
                <a:avLst/>
                <a:gdLst>
                  <a:gd name="T0" fmla="*/ 160 w 197"/>
                  <a:gd name="T1" fmla="*/ 0 h 197"/>
                  <a:gd name="T2" fmla="*/ 197 w 197"/>
                  <a:gd name="T3" fmla="*/ 0 h 197"/>
                  <a:gd name="T4" fmla="*/ 197 w 197"/>
                  <a:gd name="T5" fmla="*/ 197 h 197"/>
                  <a:gd name="T6" fmla="*/ 157 w 197"/>
                  <a:gd name="T7" fmla="*/ 197 h 197"/>
                  <a:gd name="T8" fmla="*/ 36 w 197"/>
                  <a:gd name="T9" fmla="*/ 53 h 197"/>
                  <a:gd name="T10" fmla="*/ 36 w 197"/>
                  <a:gd name="T11" fmla="*/ 197 h 197"/>
                  <a:gd name="T12" fmla="*/ 0 w 197"/>
                  <a:gd name="T13" fmla="*/ 197 h 197"/>
                  <a:gd name="T14" fmla="*/ 0 w 197"/>
                  <a:gd name="T15" fmla="*/ 0 h 197"/>
                  <a:gd name="T16" fmla="*/ 39 w 197"/>
                  <a:gd name="T17" fmla="*/ 0 h 197"/>
                  <a:gd name="T18" fmla="*/ 160 w 197"/>
                  <a:gd name="T19" fmla="*/ 145 h 197"/>
                  <a:gd name="T20" fmla="*/ 160 w 197"/>
                  <a:gd name="T21" fmla="*/ 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7" h="197">
                    <a:moveTo>
                      <a:pt x="160" y="0"/>
                    </a:moveTo>
                    <a:lnTo>
                      <a:pt x="197" y="0"/>
                    </a:lnTo>
                    <a:lnTo>
                      <a:pt x="197" y="197"/>
                    </a:lnTo>
                    <a:lnTo>
                      <a:pt x="157" y="197"/>
                    </a:lnTo>
                    <a:lnTo>
                      <a:pt x="36" y="53"/>
                    </a:lnTo>
                    <a:lnTo>
                      <a:pt x="36" y="197"/>
                    </a:lnTo>
                    <a:lnTo>
                      <a:pt x="0" y="197"/>
                    </a:lnTo>
                    <a:lnTo>
                      <a:pt x="0" y="0"/>
                    </a:lnTo>
                    <a:lnTo>
                      <a:pt x="39" y="0"/>
                    </a:lnTo>
                    <a:lnTo>
                      <a:pt x="160" y="145"/>
                    </a:lnTo>
                    <a:lnTo>
                      <a:pt x="16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" name="Freeform 51"/>
              <p:cNvSpPr>
                <a:spLocks/>
              </p:cNvSpPr>
              <p:nvPr/>
            </p:nvSpPr>
            <p:spPr bwMode="auto">
              <a:xfrm>
                <a:off x="5540375" y="4198938"/>
                <a:ext cx="312738" cy="312738"/>
              </a:xfrm>
              <a:custGeom>
                <a:avLst/>
                <a:gdLst>
                  <a:gd name="T0" fmla="*/ 1505 w 1505"/>
                  <a:gd name="T1" fmla="*/ 408 h 1505"/>
                  <a:gd name="T2" fmla="*/ 1227 w 1505"/>
                  <a:gd name="T3" fmla="*/ 408 h 1505"/>
                  <a:gd name="T4" fmla="*/ 1227 w 1505"/>
                  <a:gd name="T5" fmla="*/ 291 h 1505"/>
                  <a:gd name="T6" fmla="*/ 1212 w 1505"/>
                  <a:gd name="T7" fmla="*/ 276 h 1505"/>
                  <a:gd name="T8" fmla="*/ 290 w 1505"/>
                  <a:gd name="T9" fmla="*/ 276 h 1505"/>
                  <a:gd name="T10" fmla="*/ 276 w 1505"/>
                  <a:gd name="T11" fmla="*/ 291 h 1505"/>
                  <a:gd name="T12" fmla="*/ 276 w 1505"/>
                  <a:gd name="T13" fmla="*/ 1215 h 1505"/>
                  <a:gd name="T14" fmla="*/ 290 w 1505"/>
                  <a:gd name="T15" fmla="*/ 1229 h 1505"/>
                  <a:gd name="T16" fmla="*/ 1212 w 1505"/>
                  <a:gd name="T17" fmla="*/ 1229 h 1505"/>
                  <a:gd name="T18" fmla="*/ 1227 w 1505"/>
                  <a:gd name="T19" fmla="*/ 1215 h 1505"/>
                  <a:gd name="T20" fmla="*/ 1227 w 1505"/>
                  <a:gd name="T21" fmla="*/ 931 h 1505"/>
                  <a:gd name="T22" fmla="*/ 886 w 1505"/>
                  <a:gd name="T23" fmla="*/ 931 h 1505"/>
                  <a:gd name="T24" fmla="*/ 886 w 1505"/>
                  <a:gd name="T25" fmla="*/ 655 h 1505"/>
                  <a:gd name="T26" fmla="*/ 1505 w 1505"/>
                  <a:gd name="T27" fmla="*/ 655 h 1505"/>
                  <a:gd name="T28" fmla="*/ 1505 w 1505"/>
                  <a:gd name="T29" fmla="*/ 1215 h 1505"/>
                  <a:gd name="T30" fmla="*/ 1212 w 1505"/>
                  <a:gd name="T31" fmla="*/ 1505 h 1505"/>
                  <a:gd name="T32" fmla="*/ 290 w 1505"/>
                  <a:gd name="T33" fmla="*/ 1505 h 1505"/>
                  <a:gd name="T34" fmla="*/ 0 w 1505"/>
                  <a:gd name="T35" fmla="*/ 1215 h 1505"/>
                  <a:gd name="T36" fmla="*/ 0 w 1505"/>
                  <a:gd name="T37" fmla="*/ 291 h 1505"/>
                  <a:gd name="T38" fmla="*/ 290 w 1505"/>
                  <a:gd name="T39" fmla="*/ 0 h 1505"/>
                  <a:gd name="T40" fmla="*/ 1212 w 1505"/>
                  <a:gd name="T41" fmla="*/ 0 h 1505"/>
                  <a:gd name="T42" fmla="*/ 1505 w 1505"/>
                  <a:gd name="T43" fmla="*/ 291 h 1505"/>
                  <a:gd name="T44" fmla="*/ 1505 w 1505"/>
                  <a:gd name="T45" fmla="*/ 408 h 1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505" h="1505">
                    <a:moveTo>
                      <a:pt x="1505" y="408"/>
                    </a:moveTo>
                    <a:cubicBezTo>
                      <a:pt x="1227" y="408"/>
                      <a:pt x="1227" y="408"/>
                      <a:pt x="1227" y="408"/>
                    </a:cubicBezTo>
                    <a:cubicBezTo>
                      <a:pt x="1227" y="291"/>
                      <a:pt x="1227" y="291"/>
                      <a:pt x="1227" y="291"/>
                    </a:cubicBezTo>
                    <a:cubicBezTo>
                      <a:pt x="1227" y="282"/>
                      <a:pt x="1221" y="276"/>
                      <a:pt x="1212" y="276"/>
                    </a:cubicBezTo>
                    <a:cubicBezTo>
                      <a:pt x="290" y="276"/>
                      <a:pt x="290" y="276"/>
                      <a:pt x="290" y="276"/>
                    </a:cubicBezTo>
                    <a:cubicBezTo>
                      <a:pt x="282" y="276"/>
                      <a:pt x="276" y="282"/>
                      <a:pt x="276" y="291"/>
                    </a:cubicBezTo>
                    <a:cubicBezTo>
                      <a:pt x="276" y="1215"/>
                      <a:pt x="276" y="1215"/>
                      <a:pt x="276" y="1215"/>
                    </a:cubicBezTo>
                    <a:cubicBezTo>
                      <a:pt x="276" y="1223"/>
                      <a:pt x="282" y="1229"/>
                      <a:pt x="290" y="1229"/>
                    </a:cubicBezTo>
                    <a:cubicBezTo>
                      <a:pt x="1212" y="1229"/>
                      <a:pt x="1212" y="1229"/>
                      <a:pt x="1212" y="1229"/>
                    </a:cubicBezTo>
                    <a:cubicBezTo>
                      <a:pt x="1221" y="1229"/>
                      <a:pt x="1227" y="1223"/>
                      <a:pt x="1227" y="1215"/>
                    </a:cubicBezTo>
                    <a:cubicBezTo>
                      <a:pt x="1227" y="931"/>
                      <a:pt x="1227" y="931"/>
                      <a:pt x="1227" y="931"/>
                    </a:cubicBezTo>
                    <a:cubicBezTo>
                      <a:pt x="886" y="931"/>
                      <a:pt x="886" y="931"/>
                      <a:pt x="886" y="931"/>
                    </a:cubicBezTo>
                    <a:cubicBezTo>
                      <a:pt x="886" y="655"/>
                      <a:pt x="886" y="655"/>
                      <a:pt x="886" y="655"/>
                    </a:cubicBezTo>
                    <a:cubicBezTo>
                      <a:pt x="1505" y="655"/>
                      <a:pt x="1505" y="655"/>
                      <a:pt x="1505" y="655"/>
                    </a:cubicBezTo>
                    <a:cubicBezTo>
                      <a:pt x="1505" y="1215"/>
                      <a:pt x="1505" y="1215"/>
                      <a:pt x="1505" y="1215"/>
                    </a:cubicBezTo>
                    <a:cubicBezTo>
                      <a:pt x="1505" y="1376"/>
                      <a:pt x="1373" y="1505"/>
                      <a:pt x="1212" y="1505"/>
                    </a:cubicBezTo>
                    <a:cubicBezTo>
                      <a:pt x="290" y="1505"/>
                      <a:pt x="290" y="1505"/>
                      <a:pt x="290" y="1505"/>
                    </a:cubicBezTo>
                    <a:cubicBezTo>
                      <a:pt x="130" y="1505"/>
                      <a:pt x="0" y="1376"/>
                      <a:pt x="0" y="1215"/>
                    </a:cubicBezTo>
                    <a:cubicBezTo>
                      <a:pt x="0" y="291"/>
                      <a:pt x="0" y="291"/>
                      <a:pt x="0" y="291"/>
                    </a:cubicBezTo>
                    <a:cubicBezTo>
                      <a:pt x="0" y="130"/>
                      <a:pt x="130" y="0"/>
                      <a:pt x="290" y="0"/>
                    </a:cubicBezTo>
                    <a:cubicBezTo>
                      <a:pt x="1212" y="0"/>
                      <a:pt x="1212" y="0"/>
                      <a:pt x="1212" y="0"/>
                    </a:cubicBezTo>
                    <a:cubicBezTo>
                      <a:pt x="1373" y="0"/>
                      <a:pt x="1505" y="130"/>
                      <a:pt x="1505" y="291"/>
                    </a:cubicBezTo>
                    <a:lnTo>
                      <a:pt x="1505" y="40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" name="Freeform 52"/>
              <p:cNvSpPr>
                <a:spLocks/>
              </p:cNvSpPr>
              <p:nvPr/>
            </p:nvSpPr>
            <p:spPr bwMode="auto">
              <a:xfrm>
                <a:off x="6030913" y="4198938"/>
                <a:ext cx="288925" cy="312738"/>
              </a:xfrm>
              <a:custGeom>
                <a:avLst/>
                <a:gdLst>
                  <a:gd name="T0" fmla="*/ 182 w 182"/>
                  <a:gd name="T1" fmla="*/ 37 h 197"/>
                  <a:gd name="T2" fmla="*/ 37 w 182"/>
                  <a:gd name="T3" fmla="*/ 37 h 197"/>
                  <a:gd name="T4" fmla="*/ 37 w 182"/>
                  <a:gd name="T5" fmla="*/ 81 h 197"/>
                  <a:gd name="T6" fmla="*/ 153 w 182"/>
                  <a:gd name="T7" fmla="*/ 81 h 197"/>
                  <a:gd name="T8" fmla="*/ 153 w 182"/>
                  <a:gd name="T9" fmla="*/ 117 h 197"/>
                  <a:gd name="T10" fmla="*/ 37 w 182"/>
                  <a:gd name="T11" fmla="*/ 117 h 197"/>
                  <a:gd name="T12" fmla="*/ 37 w 182"/>
                  <a:gd name="T13" fmla="*/ 161 h 197"/>
                  <a:gd name="T14" fmla="*/ 182 w 182"/>
                  <a:gd name="T15" fmla="*/ 161 h 197"/>
                  <a:gd name="T16" fmla="*/ 182 w 182"/>
                  <a:gd name="T17" fmla="*/ 197 h 197"/>
                  <a:gd name="T18" fmla="*/ 0 w 182"/>
                  <a:gd name="T19" fmla="*/ 197 h 197"/>
                  <a:gd name="T20" fmla="*/ 0 w 182"/>
                  <a:gd name="T21" fmla="*/ 0 h 197"/>
                  <a:gd name="T22" fmla="*/ 182 w 182"/>
                  <a:gd name="T23" fmla="*/ 0 h 197"/>
                  <a:gd name="T24" fmla="*/ 182 w 182"/>
                  <a:gd name="T25" fmla="*/ 37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2" h="197">
                    <a:moveTo>
                      <a:pt x="182" y="37"/>
                    </a:moveTo>
                    <a:lnTo>
                      <a:pt x="37" y="37"/>
                    </a:lnTo>
                    <a:lnTo>
                      <a:pt x="37" y="81"/>
                    </a:lnTo>
                    <a:lnTo>
                      <a:pt x="153" y="81"/>
                    </a:lnTo>
                    <a:lnTo>
                      <a:pt x="153" y="117"/>
                    </a:lnTo>
                    <a:lnTo>
                      <a:pt x="37" y="117"/>
                    </a:lnTo>
                    <a:lnTo>
                      <a:pt x="37" y="161"/>
                    </a:lnTo>
                    <a:lnTo>
                      <a:pt x="182" y="161"/>
                    </a:lnTo>
                    <a:lnTo>
                      <a:pt x="182" y="197"/>
                    </a:lnTo>
                    <a:lnTo>
                      <a:pt x="0" y="197"/>
                    </a:lnTo>
                    <a:lnTo>
                      <a:pt x="0" y="0"/>
                    </a:lnTo>
                    <a:lnTo>
                      <a:pt x="182" y="0"/>
                    </a:lnTo>
                    <a:lnTo>
                      <a:pt x="182" y="3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" name="Freeform 53"/>
              <p:cNvSpPr>
                <a:spLocks/>
              </p:cNvSpPr>
              <p:nvPr/>
            </p:nvSpPr>
            <p:spPr bwMode="auto">
              <a:xfrm>
                <a:off x="6486525" y="4198938"/>
                <a:ext cx="312738" cy="312738"/>
              </a:xfrm>
              <a:custGeom>
                <a:avLst/>
                <a:gdLst>
                  <a:gd name="T0" fmla="*/ 161 w 197"/>
                  <a:gd name="T1" fmla="*/ 0 h 197"/>
                  <a:gd name="T2" fmla="*/ 197 w 197"/>
                  <a:gd name="T3" fmla="*/ 0 h 197"/>
                  <a:gd name="T4" fmla="*/ 197 w 197"/>
                  <a:gd name="T5" fmla="*/ 197 h 197"/>
                  <a:gd name="T6" fmla="*/ 158 w 197"/>
                  <a:gd name="T7" fmla="*/ 197 h 197"/>
                  <a:gd name="T8" fmla="*/ 36 w 197"/>
                  <a:gd name="T9" fmla="*/ 53 h 197"/>
                  <a:gd name="T10" fmla="*/ 36 w 197"/>
                  <a:gd name="T11" fmla="*/ 197 h 197"/>
                  <a:gd name="T12" fmla="*/ 0 w 197"/>
                  <a:gd name="T13" fmla="*/ 197 h 197"/>
                  <a:gd name="T14" fmla="*/ 0 w 197"/>
                  <a:gd name="T15" fmla="*/ 0 h 197"/>
                  <a:gd name="T16" fmla="*/ 40 w 197"/>
                  <a:gd name="T17" fmla="*/ 0 h 197"/>
                  <a:gd name="T18" fmla="*/ 161 w 197"/>
                  <a:gd name="T19" fmla="*/ 145 h 197"/>
                  <a:gd name="T20" fmla="*/ 161 w 197"/>
                  <a:gd name="T21" fmla="*/ 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7" h="197">
                    <a:moveTo>
                      <a:pt x="161" y="0"/>
                    </a:moveTo>
                    <a:lnTo>
                      <a:pt x="197" y="0"/>
                    </a:lnTo>
                    <a:lnTo>
                      <a:pt x="197" y="197"/>
                    </a:lnTo>
                    <a:lnTo>
                      <a:pt x="158" y="197"/>
                    </a:lnTo>
                    <a:lnTo>
                      <a:pt x="36" y="53"/>
                    </a:lnTo>
                    <a:lnTo>
                      <a:pt x="36" y="197"/>
                    </a:lnTo>
                    <a:lnTo>
                      <a:pt x="0" y="197"/>
                    </a:lnTo>
                    <a:lnTo>
                      <a:pt x="0" y="0"/>
                    </a:lnTo>
                    <a:lnTo>
                      <a:pt x="40" y="0"/>
                    </a:lnTo>
                    <a:lnTo>
                      <a:pt x="161" y="145"/>
                    </a:lnTo>
                    <a:lnTo>
                      <a:pt x="16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" name="Freeform 54"/>
              <p:cNvSpPr>
                <a:spLocks noEditPoints="1"/>
              </p:cNvSpPr>
              <p:nvPr/>
            </p:nvSpPr>
            <p:spPr bwMode="auto">
              <a:xfrm>
                <a:off x="2865438" y="4198938"/>
                <a:ext cx="396875" cy="312738"/>
              </a:xfrm>
              <a:custGeom>
                <a:avLst/>
                <a:gdLst>
                  <a:gd name="T0" fmla="*/ 1471 w 1908"/>
                  <a:gd name="T1" fmla="*/ 291 h 1505"/>
                  <a:gd name="T2" fmla="*/ 1181 w 1908"/>
                  <a:gd name="T3" fmla="*/ 0 h 1505"/>
                  <a:gd name="T4" fmla="*/ 727 w 1908"/>
                  <a:gd name="T5" fmla="*/ 0 h 1505"/>
                  <a:gd name="T6" fmla="*/ 437 w 1908"/>
                  <a:gd name="T7" fmla="*/ 291 h 1505"/>
                  <a:gd name="T8" fmla="*/ 0 w 1908"/>
                  <a:gd name="T9" fmla="*/ 1505 h 1505"/>
                  <a:gd name="T10" fmla="*/ 286 w 1908"/>
                  <a:gd name="T11" fmla="*/ 1505 h 1505"/>
                  <a:gd name="T12" fmla="*/ 468 w 1908"/>
                  <a:gd name="T13" fmla="*/ 999 h 1505"/>
                  <a:gd name="T14" fmla="*/ 1443 w 1908"/>
                  <a:gd name="T15" fmla="*/ 999 h 1505"/>
                  <a:gd name="T16" fmla="*/ 1628 w 1908"/>
                  <a:gd name="T17" fmla="*/ 1505 h 1505"/>
                  <a:gd name="T18" fmla="*/ 1908 w 1908"/>
                  <a:gd name="T19" fmla="*/ 1505 h 1505"/>
                  <a:gd name="T20" fmla="*/ 1471 w 1908"/>
                  <a:gd name="T21" fmla="*/ 291 h 1505"/>
                  <a:gd name="T22" fmla="*/ 562 w 1908"/>
                  <a:gd name="T23" fmla="*/ 724 h 1505"/>
                  <a:gd name="T24" fmla="*/ 712 w 1908"/>
                  <a:gd name="T25" fmla="*/ 291 h 1505"/>
                  <a:gd name="T26" fmla="*/ 727 w 1908"/>
                  <a:gd name="T27" fmla="*/ 276 h 1505"/>
                  <a:gd name="T28" fmla="*/ 1184 w 1908"/>
                  <a:gd name="T29" fmla="*/ 276 h 1505"/>
                  <a:gd name="T30" fmla="*/ 1199 w 1908"/>
                  <a:gd name="T31" fmla="*/ 291 h 1505"/>
                  <a:gd name="T32" fmla="*/ 1350 w 1908"/>
                  <a:gd name="T33" fmla="*/ 724 h 1505"/>
                  <a:gd name="T34" fmla="*/ 562 w 1908"/>
                  <a:gd name="T35" fmla="*/ 724 h 1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908" h="1505">
                    <a:moveTo>
                      <a:pt x="1471" y="291"/>
                    </a:moveTo>
                    <a:cubicBezTo>
                      <a:pt x="1411" y="113"/>
                      <a:pt x="1342" y="0"/>
                      <a:pt x="1181" y="0"/>
                    </a:cubicBezTo>
                    <a:cubicBezTo>
                      <a:pt x="727" y="0"/>
                      <a:pt x="727" y="0"/>
                      <a:pt x="727" y="0"/>
                    </a:cubicBezTo>
                    <a:cubicBezTo>
                      <a:pt x="566" y="0"/>
                      <a:pt x="497" y="113"/>
                      <a:pt x="437" y="291"/>
                    </a:cubicBezTo>
                    <a:cubicBezTo>
                      <a:pt x="0" y="1505"/>
                      <a:pt x="0" y="1505"/>
                      <a:pt x="0" y="1505"/>
                    </a:cubicBezTo>
                    <a:cubicBezTo>
                      <a:pt x="286" y="1505"/>
                      <a:pt x="286" y="1505"/>
                      <a:pt x="286" y="1505"/>
                    </a:cubicBezTo>
                    <a:cubicBezTo>
                      <a:pt x="468" y="999"/>
                      <a:pt x="468" y="999"/>
                      <a:pt x="468" y="999"/>
                    </a:cubicBezTo>
                    <a:cubicBezTo>
                      <a:pt x="1443" y="999"/>
                      <a:pt x="1443" y="999"/>
                      <a:pt x="1443" y="999"/>
                    </a:cubicBezTo>
                    <a:cubicBezTo>
                      <a:pt x="1628" y="1505"/>
                      <a:pt x="1628" y="1505"/>
                      <a:pt x="1628" y="1505"/>
                    </a:cubicBezTo>
                    <a:cubicBezTo>
                      <a:pt x="1908" y="1505"/>
                      <a:pt x="1908" y="1505"/>
                      <a:pt x="1908" y="1505"/>
                    </a:cubicBezTo>
                    <a:lnTo>
                      <a:pt x="1471" y="291"/>
                    </a:lnTo>
                    <a:close/>
                    <a:moveTo>
                      <a:pt x="562" y="724"/>
                    </a:moveTo>
                    <a:cubicBezTo>
                      <a:pt x="712" y="291"/>
                      <a:pt x="712" y="291"/>
                      <a:pt x="712" y="291"/>
                    </a:cubicBezTo>
                    <a:cubicBezTo>
                      <a:pt x="716" y="281"/>
                      <a:pt x="719" y="276"/>
                      <a:pt x="727" y="276"/>
                    </a:cubicBezTo>
                    <a:cubicBezTo>
                      <a:pt x="1184" y="276"/>
                      <a:pt x="1184" y="276"/>
                      <a:pt x="1184" y="276"/>
                    </a:cubicBezTo>
                    <a:cubicBezTo>
                      <a:pt x="1193" y="276"/>
                      <a:pt x="1194" y="280"/>
                      <a:pt x="1199" y="291"/>
                    </a:cubicBezTo>
                    <a:cubicBezTo>
                      <a:pt x="1350" y="724"/>
                      <a:pt x="1350" y="724"/>
                      <a:pt x="1350" y="724"/>
                    </a:cubicBezTo>
                    <a:lnTo>
                      <a:pt x="562" y="7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" name="Freeform 55"/>
              <p:cNvSpPr>
                <a:spLocks/>
              </p:cNvSpPr>
              <p:nvPr/>
            </p:nvSpPr>
            <p:spPr bwMode="auto">
              <a:xfrm>
                <a:off x="2333625" y="4759325"/>
                <a:ext cx="185738" cy="184150"/>
              </a:xfrm>
              <a:custGeom>
                <a:avLst/>
                <a:gdLst>
                  <a:gd name="T0" fmla="*/ 757 w 890"/>
                  <a:gd name="T1" fmla="*/ 0 h 890"/>
                  <a:gd name="T2" fmla="*/ 890 w 890"/>
                  <a:gd name="T3" fmla="*/ 0 h 890"/>
                  <a:gd name="T4" fmla="*/ 890 w 890"/>
                  <a:gd name="T5" fmla="*/ 729 h 890"/>
                  <a:gd name="T6" fmla="*/ 730 w 890"/>
                  <a:gd name="T7" fmla="*/ 890 h 890"/>
                  <a:gd name="T8" fmla="*/ 161 w 890"/>
                  <a:gd name="T9" fmla="*/ 890 h 890"/>
                  <a:gd name="T10" fmla="*/ 0 w 890"/>
                  <a:gd name="T11" fmla="*/ 729 h 890"/>
                  <a:gd name="T12" fmla="*/ 0 w 890"/>
                  <a:gd name="T13" fmla="*/ 0 h 890"/>
                  <a:gd name="T14" fmla="*/ 133 w 890"/>
                  <a:gd name="T15" fmla="*/ 0 h 890"/>
                  <a:gd name="T16" fmla="*/ 133 w 890"/>
                  <a:gd name="T17" fmla="*/ 729 h 890"/>
                  <a:gd name="T18" fmla="*/ 161 w 890"/>
                  <a:gd name="T19" fmla="*/ 756 h 890"/>
                  <a:gd name="T20" fmla="*/ 730 w 890"/>
                  <a:gd name="T21" fmla="*/ 756 h 890"/>
                  <a:gd name="T22" fmla="*/ 757 w 890"/>
                  <a:gd name="T23" fmla="*/ 729 h 890"/>
                  <a:gd name="T24" fmla="*/ 757 w 890"/>
                  <a:gd name="T25" fmla="*/ 0 h 8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90" h="890">
                    <a:moveTo>
                      <a:pt x="757" y="0"/>
                    </a:moveTo>
                    <a:cubicBezTo>
                      <a:pt x="890" y="0"/>
                      <a:pt x="890" y="0"/>
                      <a:pt x="890" y="0"/>
                    </a:cubicBezTo>
                    <a:cubicBezTo>
                      <a:pt x="890" y="729"/>
                      <a:pt x="890" y="729"/>
                      <a:pt x="890" y="729"/>
                    </a:cubicBezTo>
                    <a:cubicBezTo>
                      <a:pt x="890" y="818"/>
                      <a:pt x="819" y="890"/>
                      <a:pt x="730" y="890"/>
                    </a:cubicBezTo>
                    <a:cubicBezTo>
                      <a:pt x="161" y="890"/>
                      <a:pt x="161" y="890"/>
                      <a:pt x="161" y="890"/>
                    </a:cubicBezTo>
                    <a:cubicBezTo>
                      <a:pt x="72" y="890"/>
                      <a:pt x="0" y="818"/>
                      <a:pt x="0" y="72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33" y="0"/>
                      <a:pt x="133" y="0"/>
                      <a:pt x="133" y="0"/>
                    </a:cubicBezTo>
                    <a:cubicBezTo>
                      <a:pt x="133" y="729"/>
                      <a:pt x="133" y="729"/>
                      <a:pt x="133" y="729"/>
                    </a:cubicBezTo>
                    <a:cubicBezTo>
                      <a:pt x="133" y="744"/>
                      <a:pt x="146" y="756"/>
                      <a:pt x="161" y="756"/>
                    </a:cubicBezTo>
                    <a:cubicBezTo>
                      <a:pt x="730" y="756"/>
                      <a:pt x="730" y="756"/>
                      <a:pt x="730" y="756"/>
                    </a:cubicBezTo>
                    <a:cubicBezTo>
                      <a:pt x="744" y="756"/>
                      <a:pt x="757" y="744"/>
                      <a:pt x="757" y="729"/>
                    </a:cubicBezTo>
                    <a:lnTo>
                      <a:pt x="75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" name="Freeform 56"/>
              <p:cNvSpPr>
                <a:spLocks/>
              </p:cNvSpPr>
              <p:nvPr/>
            </p:nvSpPr>
            <p:spPr bwMode="auto">
              <a:xfrm>
                <a:off x="2587625" y="4759325"/>
                <a:ext cx="184150" cy="184150"/>
              </a:xfrm>
              <a:custGeom>
                <a:avLst/>
                <a:gdLst>
                  <a:gd name="T0" fmla="*/ 99 w 116"/>
                  <a:gd name="T1" fmla="*/ 0 h 116"/>
                  <a:gd name="T2" fmla="*/ 116 w 116"/>
                  <a:gd name="T3" fmla="*/ 0 h 116"/>
                  <a:gd name="T4" fmla="*/ 116 w 116"/>
                  <a:gd name="T5" fmla="*/ 116 h 116"/>
                  <a:gd name="T6" fmla="*/ 96 w 116"/>
                  <a:gd name="T7" fmla="*/ 116 h 116"/>
                  <a:gd name="T8" fmla="*/ 17 w 116"/>
                  <a:gd name="T9" fmla="*/ 23 h 116"/>
                  <a:gd name="T10" fmla="*/ 17 w 116"/>
                  <a:gd name="T11" fmla="*/ 116 h 116"/>
                  <a:gd name="T12" fmla="*/ 0 w 116"/>
                  <a:gd name="T13" fmla="*/ 116 h 116"/>
                  <a:gd name="T14" fmla="*/ 0 w 116"/>
                  <a:gd name="T15" fmla="*/ 0 h 116"/>
                  <a:gd name="T16" fmla="*/ 20 w 116"/>
                  <a:gd name="T17" fmla="*/ 0 h 116"/>
                  <a:gd name="T18" fmla="*/ 99 w 116"/>
                  <a:gd name="T19" fmla="*/ 93 h 116"/>
                  <a:gd name="T20" fmla="*/ 99 w 116"/>
                  <a:gd name="T21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6" h="116">
                    <a:moveTo>
                      <a:pt x="99" y="0"/>
                    </a:moveTo>
                    <a:lnTo>
                      <a:pt x="116" y="0"/>
                    </a:lnTo>
                    <a:lnTo>
                      <a:pt x="116" y="116"/>
                    </a:lnTo>
                    <a:lnTo>
                      <a:pt x="96" y="116"/>
                    </a:lnTo>
                    <a:lnTo>
                      <a:pt x="17" y="23"/>
                    </a:lnTo>
                    <a:lnTo>
                      <a:pt x="17" y="116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0" y="0"/>
                    </a:lnTo>
                    <a:lnTo>
                      <a:pt x="99" y="93"/>
                    </a:lnTo>
                    <a:lnTo>
                      <a:pt x="9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" name="Rectangle 57"/>
              <p:cNvSpPr>
                <a:spLocks noChangeArrowheads="1"/>
              </p:cNvSpPr>
              <p:nvPr/>
            </p:nvSpPr>
            <p:spPr bwMode="auto">
              <a:xfrm>
                <a:off x="2841625" y="4759325"/>
                <a:ext cx="28575" cy="184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" name="Freeform 58"/>
              <p:cNvSpPr>
                <a:spLocks/>
              </p:cNvSpPr>
              <p:nvPr/>
            </p:nvSpPr>
            <p:spPr bwMode="auto">
              <a:xfrm>
                <a:off x="2900363" y="4759325"/>
                <a:ext cx="241300" cy="184150"/>
              </a:xfrm>
              <a:custGeom>
                <a:avLst/>
                <a:gdLst>
                  <a:gd name="T0" fmla="*/ 132 w 152"/>
                  <a:gd name="T1" fmla="*/ 0 h 116"/>
                  <a:gd name="T2" fmla="*/ 152 w 152"/>
                  <a:gd name="T3" fmla="*/ 0 h 116"/>
                  <a:gd name="T4" fmla="*/ 85 w 152"/>
                  <a:gd name="T5" fmla="*/ 116 h 116"/>
                  <a:gd name="T6" fmla="*/ 68 w 152"/>
                  <a:gd name="T7" fmla="*/ 116 h 116"/>
                  <a:gd name="T8" fmla="*/ 0 w 152"/>
                  <a:gd name="T9" fmla="*/ 0 h 116"/>
                  <a:gd name="T10" fmla="*/ 20 w 152"/>
                  <a:gd name="T11" fmla="*/ 0 h 116"/>
                  <a:gd name="T12" fmla="*/ 76 w 152"/>
                  <a:gd name="T13" fmla="*/ 97 h 116"/>
                  <a:gd name="T14" fmla="*/ 132 w 152"/>
                  <a:gd name="T15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2" h="116">
                    <a:moveTo>
                      <a:pt x="132" y="0"/>
                    </a:moveTo>
                    <a:lnTo>
                      <a:pt x="152" y="0"/>
                    </a:lnTo>
                    <a:lnTo>
                      <a:pt x="85" y="116"/>
                    </a:lnTo>
                    <a:lnTo>
                      <a:pt x="68" y="116"/>
                    </a:lnTo>
                    <a:lnTo>
                      <a:pt x="0" y="0"/>
                    </a:lnTo>
                    <a:lnTo>
                      <a:pt x="20" y="0"/>
                    </a:lnTo>
                    <a:lnTo>
                      <a:pt x="76" y="97"/>
                    </a:lnTo>
                    <a:lnTo>
                      <a:pt x="13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" name="Freeform 59"/>
              <p:cNvSpPr>
                <a:spLocks/>
              </p:cNvSpPr>
              <p:nvPr/>
            </p:nvSpPr>
            <p:spPr bwMode="auto">
              <a:xfrm>
                <a:off x="3167063" y="4759325"/>
                <a:ext cx="169863" cy="184150"/>
              </a:xfrm>
              <a:custGeom>
                <a:avLst/>
                <a:gdLst>
                  <a:gd name="T0" fmla="*/ 107 w 107"/>
                  <a:gd name="T1" fmla="*/ 17 h 116"/>
                  <a:gd name="T2" fmla="*/ 18 w 107"/>
                  <a:gd name="T3" fmla="*/ 17 h 116"/>
                  <a:gd name="T4" fmla="*/ 18 w 107"/>
                  <a:gd name="T5" fmla="*/ 49 h 116"/>
                  <a:gd name="T6" fmla="*/ 90 w 107"/>
                  <a:gd name="T7" fmla="*/ 49 h 116"/>
                  <a:gd name="T8" fmla="*/ 90 w 107"/>
                  <a:gd name="T9" fmla="*/ 67 h 116"/>
                  <a:gd name="T10" fmla="*/ 18 w 107"/>
                  <a:gd name="T11" fmla="*/ 67 h 116"/>
                  <a:gd name="T12" fmla="*/ 18 w 107"/>
                  <a:gd name="T13" fmla="*/ 99 h 116"/>
                  <a:gd name="T14" fmla="*/ 107 w 107"/>
                  <a:gd name="T15" fmla="*/ 99 h 116"/>
                  <a:gd name="T16" fmla="*/ 107 w 107"/>
                  <a:gd name="T17" fmla="*/ 116 h 116"/>
                  <a:gd name="T18" fmla="*/ 0 w 107"/>
                  <a:gd name="T19" fmla="*/ 116 h 116"/>
                  <a:gd name="T20" fmla="*/ 0 w 107"/>
                  <a:gd name="T21" fmla="*/ 0 h 116"/>
                  <a:gd name="T22" fmla="*/ 107 w 107"/>
                  <a:gd name="T23" fmla="*/ 0 h 116"/>
                  <a:gd name="T24" fmla="*/ 107 w 107"/>
                  <a:gd name="T25" fmla="*/ 17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7" h="116">
                    <a:moveTo>
                      <a:pt x="107" y="17"/>
                    </a:moveTo>
                    <a:lnTo>
                      <a:pt x="18" y="17"/>
                    </a:lnTo>
                    <a:lnTo>
                      <a:pt x="18" y="49"/>
                    </a:lnTo>
                    <a:lnTo>
                      <a:pt x="90" y="49"/>
                    </a:lnTo>
                    <a:lnTo>
                      <a:pt x="90" y="67"/>
                    </a:lnTo>
                    <a:lnTo>
                      <a:pt x="18" y="67"/>
                    </a:lnTo>
                    <a:lnTo>
                      <a:pt x="18" y="99"/>
                    </a:lnTo>
                    <a:lnTo>
                      <a:pt x="107" y="99"/>
                    </a:lnTo>
                    <a:lnTo>
                      <a:pt x="107" y="116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107" y="0"/>
                    </a:lnTo>
                    <a:lnTo>
                      <a:pt x="107" y="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" name="Freeform 60"/>
              <p:cNvSpPr>
                <a:spLocks noEditPoints="1"/>
              </p:cNvSpPr>
              <p:nvPr/>
            </p:nvSpPr>
            <p:spPr bwMode="auto">
              <a:xfrm>
                <a:off x="3403600" y="4759325"/>
                <a:ext cx="185738" cy="184150"/>
              </a:xfrm>
              <a:custGeom>
                <a:avLst/>
                <a:gdLst>
                  <a:gd name="T0" fmla="*/ 890 w 890"/>
                  <a:gd name="T1" fmla="*/ 410 h 889"/>
                  <a:gd name="T2" fmla="*/ 729 w 890"/>
                  <a:gd name="T3" fmla="*/ 571 h 889"/>
                  <a:gd name="T4" fmla="*/ 639 w 890"/>
                  <a:gd name="T5" fmla="*/ 571 h 889"/>
                  <a:gd name="T6" fmla="*/ 890 w 890"/>
                  <a:gd name="T7" fmla="*/ 870 h 889"/>
                  <a:gd name="T8" fmla="*/ 890 w 890"/>
                  <a:gd name="T9" fmla="*/ 889 h 889"/>
                  <a:gd name="T10" fmla="*/ 732 w 890"/>
                  <a:gd name="T11" fmla="*/ 889 h 889"/>
                  <a:gd name="T12" fmla="*/ 465 w 890"/>
                  <a:gd name="T13" fmla="*/ 571 h 889"/>
                  <a:gd name="T14" fmla="*/ 161 w 890"/>
                  <a:gd name="T15" fmla="*/ 571 h 889"/>
                  <a:gd name="T16" fmla="*/ 133 w 890"/>
                  <a:gd name="T17" fmla="*/ 569 h 889"/>
                  <a:gd name="T18" fmla="*/ 133 w 890"/>
                  <a:gd name="T19" fmla="*/ 889 h 889"/>
                  <a:gd name="T20" fmla="*/ 0 w 890"/>
                  <a:gd name="T21" fmla="*/ 889 h 889"/>
                  <a:gd name="T22" fmla="*/ 0 w 890"/>
                  <a:gd name="T23" fmla="*/ 0 h 889"/>
                  <a:gd name="T24" fmla="*/ 729 w 890"/>
                  <a:gd name="T25" fmla="*/ 0 h 889"/>
                  <a:gd name="T26" fmla="*/ 890 w 890"/>
                  <a:gd name="T27" fmla="*/ 161 h 889"/>
                  <a:gd name="T28" fmla="*/ 890 w 890"/>
                  <a:gd name="T29" fmla="*/ 410 h 889"/>
                  <a:gd name="T30" fmla="*/ 133 w 890"/>
                  <a:gd name="T31" fmla="*/ 133 h 889"/>
                  <a:gd name="T32" fmla="*/ 133 w 890"/>
                  <a:gd name="T33" fmla="*/ 437 h 889"/>
                  <a:gd name="T34" fmla="*/ 729 w 890"/>
                  <a:gd name="T35" fmla="*/ 438 h 889"/>
                  <a:gd name="T36" fmla="*/ 757 w 890"/>
                  <a:gd name="T37" fmla="*/ 410 h 889"/>
                  <a:gd name="T38" fmla="*/ 757 w 890"/>
                  <a:gd name="T39" fmla="*/ 161 h 889"/>
                  <a:gd name="T40" fmla="*/ 729 w 890"/>
                  <a:gd name="T41" fmla="*/ 133 h 889"/>
                  <a:gd name="T42" fmla="*/ 133 w 890"/>
                  <a:gd name="T43" fmla="*/ 13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90" h="889">
                    <a:moveTo>
                      <a:pt x="890" y="410"/>
                    </a:moveTo>
                    <a:cubicBezTo>
                      <a:pt x="890" y="498"/>
                      <a:pt x="819" y="571"/>
                      <a:pt x="729" y="571"/>
                    </a:cubicBezTo>
                    <a:cubicBezTo>
                      <a:pt x="639" y="571"/>
                      <a:pt x="639" y="571"/>
                      <a:pt x="639" y="571"/>
                    </a:cubicBezTo>
                    <a:cubicBezTo>
                      <a:pt x="890" y="870"/>
                      <a:pt x="890" y="870"/>
                      <a:pt x="890" y="870"/>
                    </a:cubicBezTo>
                    <a:cubicBezTo>
                      <a:pt x="890" y="889"/>
                      <a:pt x="890" y="889"/>
                      <a:pt x="890" y="889"/>
                    </a:cubicBezTo>
                    <a:cubicBezTo>
                      <a:pt x="732" y="889"/>
                      <a:pt x="732" y="889"/>
                      <a:pt x="732" y="889"/>
                    </a:cubicBezTo>
                    <a:cubicBezTo>
                      <a:pt x="465" y="571"/>
                      <a:pt x="465" y="571"/>
                      <a:pt x="465" y="571"/>
                    </a:cubicBezTo>
                    <a:cubicBezTo>
                      <a:pt x="161" y="571"/>
                      <a:pt x="161" y="571"/>
                      <a:pt x="161" y="571"/>
                    </a:cubicBezTo>
                    <a:cubicBezTo>
                      <a:pt x="151" y="571"/>
                      <a:pt x="142" y="570"/>
                      <a:pt x="133" y="569"/>
                    </a:cubicBezTo>
                    <a:cubicBezTo>
                      <a:pt x="133" y="889"/>
                      <a:pt x="133" y="889"/>
                      <a:pt x="133" y="889"/>
                    </a:cubicBezTo>
                    <a:cubicBezTo>
                      <a:pt x="0" y="889"/>
                      <a:pt x="0" y="889"/>
                      <a:pt x="0" y="88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9" y="0"/>
                      <a:pt x="729" y="0"/>
                      <a:pt x="729" y="0"/>
                    </a:cubicBezTo>
                    <a:cubicBezTo>
                      <a:pt x="819" y="0"/>
                      <a:pt x="890" y="73"/>
                      <a:pt x="890" y="161"/>
                    </a:cubicBezTo>
                    <a:lnTo>
                      <a:pt x="890" y="410"/>
                    </a:lnTo>
                    <a:close/>
                    <a:moveTo>
                      <a:pt x="133" y="133"/>
                    </a:moveTo>
                    <a:cubicBezTo>
                      <a:pt x="133" y="437"/>
                      <a:pt x="133" y="437"/>
                      <a:pt x="133" y="437"/>
                    </a:cubicBezTo>
                    <a:cubicBezTo>
                      <a:pt x="729" y="438"/>
                      <a:pt x="729" y="438"/>
                      <a:pt x="729" y="438"/>
                    </a:cubicBezTo>
                    <a:cubicBezTo>
                      <a:pt x="744" y="438"/>
                      <a:pt x="757" y="425"/>
                      <a:pt x="757" y="410"/>
                    </a:cubicBezTo>
                    <a:cubicBezTo>
                      <a:pt x="757" y="161"/>
                      <a:pt x="757" y="161"/>
                      <a:pt x="757" y="161"/>
                    </a:cubicBezTo>
                    <a:cubicBezTo>
                      <a:pt x="757" y="146"/>
                      <a:pt x="744" y="133"/>
                      <a:pt x="729" y="133"/>
                    </a:cubicBezTo>
                    <a:lnTo>
                      <a:pt x="133" y="13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" name="Freeform 61"/>
              <p:cNvSpPr>
                <a:spLocks noEditPoints="1"/>
              </p:cNvSpPr>
              <p:nvPr/>
            </p:nvSpPr>
            <p:spPr bwMode="auto">
              <a:xfrm>
                <a:off x="4913313" y="4759325"/>
                <a:ext cx="184150" cy="184150"/>
              </a:xfrm>
              <a:custGeom>
                <a:avLst/>
                <a:gdLst>
                  <a:gd name="T0" fmla="*/ 891 w 891"/>
                  <a:gd name="T1" fmla="*/ 410 h 889"/>
                  <a:gd name="T2" fmla="*/ 730 w 891"/>
                  <a:gd name="T3" fmla="*/ 571 h 889"/>
                  <a:gd name="T4" fmla="*/ 640 w 891"/>
                  <a:gd name="T5" fmla="*/ 571 h 889"/>
                  <a:gd name="T6" fmla="*/ 891 w 891"/>
                  <a:gd name="T7" fmla="*/ 870 h 889"/>
                  <a:gd name="T8" fmla="*/ 891 w 891"/>
                  <a:gd name="T9" fmla="*/ 889 h 889"/>
                  <a:gd name="T10" fmla="*/ 732 w 891"/>
                  <a:gd name="T11" fmla="*/ 889 h 889"/>
                  <a:gd name="T12" fmla="*/ 465 w 891"/>
                  <a:gd name="T13" fmla="*/ 571 h 889"/>
                  <a:gd name="T14" fmla="*/ 161 w 891"/>
                  <a:gd name="T15" fmla="*/ 571 h 889"/>
                  <a:gd name="T16" fmla="*/ 134 w 891"/>
                  <a:gd name="T17" fmla="*/ 569 h 889"/>
                  <a:gd name="T18" fmla="*/ 134 w 891"/>
                  <a:gd name="T19" fmla="*/ 889 h 889"/>
                  <a:gd name="T20" fmla="*/ 0 w 891"/>
                  <a:gd name="T21" fmla="*/ 889 h 889"/>
                  <a:gd name="T22" fmla="*/ 0 w 891"/>
                  <a:gd name="T23" fmla="*/ 0 h 889"/>
                  <a:gd name="T24" fmla="*/ 730 w 891"/>
                  <a:gd name="T25" fmla="*/ 0 h 889"/>
                  <a:gd name="T26" fmla="*/ 891 w 891"/>
                  <a:gd name="T27" fmla="*/ 161 h 889"/>
                  <a:gd name="T28" fmla="*/ 891 w 891"/>
                  <a:gd name="T29" fmla="*/ 410 h 889"/>
                  <a:gd name="T30" fmla="*/ 134 w 891"/>
                  <a:gd name="T31" fmla="*/ 133 h 889"/>
                  <a:gd name="T32" fmla="*/ 134 w 891"/>
                  <a:gd name="T33" fmla="*/ 437 h 889"/>
                  <a:gd name="T34" fmla="*/ 730 w 891"/>
                  <a:gd name="T35" fmla="*/ 438 h 889"/>
                  <a:gd name="T36" fmla="*/ 757 w 891"/>
                  <a:gd name="T37" fmla="*/ 410 h 889"/>
                  <a:gd name="T38" fmla="*/ 757 w 891"/>
                  <a:gd name="T39" fmla="*/ 161 h 889"/>
                  <a:gd name="T40" fmla="*/ 730 w 891"/>
                  <a:gd name="T41" fmla="*/ 133 h 889"/>
                  <a:gd name="T42" fmla="*/ 134 w 891"/>
                  <a:gd name="T43" fmla="*/ 13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91" h="889">
                    <a:moveTo>
                      <a:pt x="891" y="410"/>
                    </a:moveTo>
                    <a:cubicBezTo>
                      <a:pt x="891" y="498"/>
                      <a:pt x="819" y="571"/>
                      <a:pt x="730" y="571"/>
                    </a:cubicBezTo>
                    <a:cubicBezTo>
                      <a:pt x="640" y="571"/>
                      <a:pt x="640" y="571"/>
                      <a:pt x="640" y="571"/>
                    </a:cubicBezTo>
                    <a:cubicBezTo>
                      <a:pt x="891" y="870"/>
                      <a:pt x="891" y="870"/>
                      <a:pt x="891" y="870"/>
                    </a:cubicBezTo>
                    <a:cubicBezTo>
                      <a:pt x="891" y="889"/>
                      <a:pt x="891" y="889"/>
                      <a:pt x="891" y="889"/>
                    </a:cubicBezTo>
                    <a:cubicBezTo>
                      <a:pt x="732" y="889"/>
                      <a:pt x="732" y="889"/>
                      <a:pt x="732" y="889"/>
                    </a:cubicBezTo>
                    <a:cubicBezTo>
                      <a:pt x="465" y="571"/>
                      <a:pt x="465" y="571"/>
                      <a:pt x="465" y="571"/>
                    </a:cubicBezTo>
                    <a:cubicBezTo>
                      <a:pt x="161" y="571"/>
                      <a:pt x="161" y="571"/>
                      <a:pt x="161" y="571"/>
                    </a:cubicBezTo>
                    <a:cubicBezTo>
                      <a:pt x="151" y="571"/>
                      <a:pt x="142" y="570"/>
                      <a:pt x="134" y="569"/>
                    </a:cubicBezTo>
                    <a:cubicBezTo>
                      <a:pt x="134" y="889"/>
                      <a:pt x="134" y="889"/>
                      <a:pt x="134" y="889"/>
                    </a:cubicBezTo>
                    <a:cubicBezTo>
                      <a:pt x="0" y="889"/>
                      <a:pt x="0" y="889"/>
                      <a:pt x="0" y="88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30" y="0"/>
                      <a:pt x="730" y="0"/>
                      <a:pt x="730" y="0"/>
                    </a:cubicBezTo>
                    <a:cubicBezTo>
                      <a:pt x="819" y="0"/>
                      <a:pt x="891" y="73"/>
                      <a:pt x="891" y="161"/>
                    </a:cubicBezTo>
                    <a:lnTo>
                      <a:pt x="891" y="410"/>
                    </a:lnTo>
                    <a:close/>
                    <a:moveTo>
                      <a:pt x="134" y="133"/>
                    </a:moveTo>
                    <a:cubicBezTo>
                      <a:pt x="134" y="437"/>
                      <a:pt x="134" y="437"/>
                      <a:pt x="134" y="437"/>
                    </a:cubicBezTo>
                    <a:cubicBezTo>
                      <a:pt x="730" y="438"/>
                      <a:pt x="730" y="438"/>
                      <a:pt x="730" y="438"/>
                    </a:cubicBezTo>
                    <a:cubicBezTo>
                      <a:pt x="745" y="438"/>
                      <a:pt x="757" y="425"/>
                      <a:pt x="757" y="410"/>
                    </a:cubicBezTo>
                    <a:cubicBezTo>
                      <a:pt x="757" y="161"/>
                      <a:pt x="757" y="161"/>
                      <a:pt x="757" y="161"/>
                    </a:cubicBezTo>
                    <a:cubicBezTo>
                      <a:pt x="757" y="146"/>
                      <a:pt x="745" y="133"/>
                      <a:pt x="730" y="133"/>
                    </a:cubicBezTo>
                    <a:lnTo>
                      <a:pt x="134" y="13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" name="Freeform 62"/>
              <p:cNvSpPr>
                <a:spLocks noEditPoints="1"/>
              </p:cNvSpPr>
              <p:nvPr/>
            </p:nvSpPr>
            <p:spPr bwMode="auto">
              <a:xfrm>
                <a:off x="6122988" y="4759325"/>
                <a:ext cx="185738" cy="184150"/>
              </a:xfrm>
              <a:custGeom>
                <a:avLst/>
                <a:gdLst>
                  <a:gd name="T0" fmla="*/ 891 w 891"/>
                  <a:gd name="T1" fmla="*/ 410 h 889"/>
                  <a:gd name="T2" fmla="*/ 730 w 891"/>
                  <a:gd name="T3" fmla="*/ 571 h 889"/>
                  <a:gd name="T4" fmla="*/ 640 w 891"/>
                  <a:gd name="T5" fmla="*/ 571 h 889"/>
                  <a:gd name="T6" fmla="*/ 891 w 891"/>
                  <a:gd name="T7" fmla="*/ 870 h 889"/>
                  <a:gd name="T8" fmla="*/ 891 w 891"/>
                  <a:gd name="T9" fmla="*/ 889 h 889"/>
                  <a:gd name="T10" fmla="*/ 732 w 891"/>
                  <a:gd name="T11" fmla="*/ 889 h 889"/>
                  <a:gd name="T12" fmla="*/ 465 w 891"/>
                  <a:gd name="T13" fmla="*/ 571 h 889"/>
                  <a:gd name="T14" fmla="*/ 161 w 891"/>
                  <a:gd name="T15" fmla="*/ 571 h 889"/>
                  <a:gd name="T16" fmla="*/ 134 w 891"/>
                  <a:gd name="T17" fmla="*/ 569 h 889"/>
                  <a:gd name="T18" fmla="*/ 134 w 891"/>
                  <a:gd name="T19" fmla="*/ 889 h 889"/>
                  <a:gd name="T20" fmla="*/ 0 w 891"/>
                  <a:gd name="T21" fmla="*/ 889 h 889"/>
                  <a:gd name="T22" fmla="*/ 0 w 891"/>
                  <a:gd name="T23" fmla="*/ 0 h 889"/>
                  <a:gd name="T24" fmla="*/ 730 w 891"/>
                  <a:gd name="T25" fmla="*/ 0 h 889"/>
                  <a:gd name="T26" fmla="*/ 891 w 891"/>
                  <a:gd name="T27" fmla="*/ 161 h 889"/>
                  <a:gd name="T28" fmla="*/ 891 w 891"/>
                  <a:gd name="T29" fmla="*/ 410 h 889"/>
                  <a:gd name="T30" fmla="*/ 134 w 891"/>
                  <a:gd name="T31" fmla="*/ 133 h 889"/>
                  <a:gd name="T32" fmla="*/ 134 w 891"/>
                  <a:gd name="T33" fmla="*/ 437 h 889"/>
                  <a:gd name="T34" fmla="*/ 730 w 891"/>
                  <a:gd name="T35" fmla="*/ 438 h 889"/>
                  <a:gd name="T36" fmla="*/ 757 w 891"/>
                  <a:gd name="T37" fmla="*/ 410 h 889"/>
                  <a:gd name="T38" fmla="*/ 757 w 891"/>
                  <a:gd name="T39" fmla="*/ 161 h 889"/>
                  <a:gd name="T40" fmla="*/ 730 w 891"/>
                  <a:gd name="T41" fmla="*/ 133 h 889"/>
                  <a:gd name="T42" fmla="*/ 134 w 891"/>
                  <a:gd name="T43" fmla="*/ 13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91" h="889">
                    <a:moveTo>
                      <a:pt x="891" y="410"/>
                    </a:moveTo>
                    <a:cubicBezTo>
                      <a:pt x="891" y="498"/>
                      <a:pt x="819" y="571"/>
                      <a:pt x="730" y="571"/>
                    </a:cubicBezTo>
                    <a:cubicBezTo>
                      <a:pt x="640" y="571"/>
                      <a:pt x="640" y="571"/>
                      <a:pt x="640" y="571"/>
                    </a:cubicBezTo>
                    <a:cubicBezTo>
                      <a:pt x="891" y="870"/>
                      <a:pt x="891" y="870"/>
                      <a:pt x="891" y="870"/>
                    </a:cubicBezTo>
                    <a:cubicBezTo>
                      <a:pt x="891" y="889"/>
                      <a:pt x="891" y="889"/>
                      <a:pt x="891" y="889"/>
                    </a:cubicBezTo>
                    <a:cubicBezTo>
                      <a:pt x="732" y="889"/>
                      <a:pt x="732" y="889"/>
                      <a:pt x="732" y="889"/>
                    </a:cubicBezTo>
                    <a:cubicBezTo>
                      <a:pt x="465" y="571"/>
                      <a:pt x="465" y="571"/>
                      <a:pt x="465" y="571"/>
                    </a:cubicBezTo>
                    <a:cubicBezTo>
                      <a:pt x="161" y="571"/>
                      <a:pt x="161" y="571"/>
                      <a:pt x="161" y="571"/>
                    </a:cubicBezTo>
                    <a:cubicBezTo>
                      <a:pt x="151" y="571"/>
                      <a:pt x="143" y="570"/>
                      <a:pt x="134" y="569"/>
                    </a:cubicBezTo>
                    <a:cubicBezTo>
                      <a:pt x="134" y="889"/>
                      <a:pt x="134" y="889"/>
                      <a:pt x="134" y="889"/>
                    </a:cubicBezTo>
                    <a:cubicBezTo>
                      <a:pt x="0" y="889"/>
                      <a:pt x="0" y="889"/>
                      <a:pt x="0" y="88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30" y="0"/>
                      <a:pt x="730" y="0"/>
                      <a:pt x="730" y="0"/>
                    </a:cubicBezTo>
                    <a:cubicBezTo>
                      <a:pt x="819" y="0"/>
                      <a:pt x="891" y="73"/>
                      <a:pt x="891" y="161"/>
                    </a:cubicBezTo>
                    <a:lnTo>
                      <a:pt x="891" y="410"/>
                    </a:lnTo>
                    <a:close/>
                    <a:moveTo>
                      <a:pt x="134" y="133"/>
                    </a:moveTo>
                    <a:cubicBezTo>
                      <a:pt x="134" y="437"/>
                      <a:pt x="134" y="437"/>
                      <a:pt x="134" y="437"/>
                    </a:cubicBezTo>
                    <a:cubicBezTo>
                      <a:pt x="730" y="438"/>
                      <a:pt x="730" y="438"/>
                      <a:pt x="730" y="438"/>
                    </a:cubicBezTo>
                    <a:cubicBezTo>
                      <a:pt x="745" y="438"/>
                      <a:pt x="757" y="425"/>
                      <a:pt x="757" y="410"/>
                    </a:cubicBezTo>
                    <a:cubicBezTo>
                      <a:pt x="757" y="161"/>
                      <a:pt x="757" y="161"/>
                      <a:pt x="757" y="161"/>
                    </a:cubicBezTo>
                    <a:cubicBezTo>
                      <a:pt x="757" y="146"/>
                      <a:pt x="745" y="133"/>
                      <a:pt x="730" y="133"/>
                    </a:cubicBezTo>
                    <a:lnTo>
                      <a:pt x="134" y="13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" name="Freeform 63"/>
              <p:cNvSpPr>
                <a:spLocks/>
              </p:cNvSpPr>
              <p:nvPr/>
            </p:nvSpPr>
            <p:spPr bwMode="auto">
              <a:xfrm>
                <a:off x="3656013" y="4759325"/>
                <a:ext cx="184150" cy="184150"/>
              </a:xfrm>
              <a:custGeom>
                <a:avLst/>
                <a:gdLst>
                  <a:gd name="T0" fmla="*/ 890 w 890"/>
                  <a:gd name="T1" fmla="*/ 212 h 890"/>
                  <a:gd name="T2" fmla="*/ 757 w 890"/>
                  <a:gd name="T3" fmla="*/ 212 h 890"/>
                  <a:gd name="T4" fmla="*/ 757 w 890"/>
                  <a:gd name="T5" fmla="*/ 160 h 890"/>
                  <a:gd name="T6" fmla="*/ 730 w 890"/>
                  <a:gd name="T7" fmla="*/ 133 h 890"/>
                  <a:gd name="T8" fmla="*/ 161 w 890"/>
                  <a:gd name="T9" fmla="*/ 133 h 890"/>
                  <a:gd name="T10" fmla="*/ 134 w 890"/>
                  <a:gd name="T11" fmla="*/ 160 h 890"/>
                  <a:gd name="T12" fmla="*/ 134 w 890"/>
                  <a:gd name="T13" fmla="*/ 351 h 890"/>
                  <a:gd name="T14" fmla="*/ 161 w 890"/>
                  <a:gd name="T15" fmla="*/ 378 h 890"/>
                  <a:gd name="T16" fmla="*/ 730 w 890"/>
                  <a:gd name="T17" fmla="*/ 378 h 890"/>
                  <a:gd name="T18" fmla="*/ 890 w 890"/>
                  <a:gd name="T19" fmla="*/ 539 h 890"/>
                  <a:gd name="T20" fmla="*/ 890 w 890"/>
                  <a:gd name="T21" fmla="*/ 729 h 890"/>
                  <a:gd name="T22" fmla="*/ 730 w 890"/>
                  <a:gd name="T23" fmla="*/ 890 h 890"/>
                  <a:gd name="T24" fmla="*/ 161 w 890"/>
                  <a:gd name="T25" fmla="*/ 890 h 890"/>
                  <a:gd name="T26" fmla="*/ 0 w 890"/>
                  <a:gd name="T27" fmla="*/ 729 h 890"/>
                  <a:gd name="T28" fmla="*/ 0 w 890"/>
                  <a:gd name="T29" fmla="*/ 677 h 890"/>
                  <a:gd name="T30" fmla="*/ 134 w 890"/>
                  <a:gd name="T31" fmla="*/ 677 h 890"/>
                  <a:gd name="T32" fmla="*/ 134 w 890"/>
                  <a:gd name="T33" fmla="*/ 729 h 890"/>
                  <a:gd name="T34" fmla="*/ 161 w 890"/>
                  <a:gd name="T35" fmla="*/ 756 h 890"/>
                  <a:gd name="T36" fmla="*/ 730 w 890"/>
                  <a:gd name="T37" fmla="*/ 756 h 890"/>
                  <a:gd name="T38" fmla="*/ 757 w 890"/>
                  <a:gd name="T39" fmla="*/ 729 h 890"/>
                  <a:gd name="T40" fmla="*/ 757 w 890"/>
                  <a:gd name="T41" fmla="*/ 539 h 890"/>
                  <a:gd name="T42" fmla="*/ 730 w 890"/>
                  <a:gd name="T43" fmla="*/ 512 h 890"/>
                  <a:gd name="T44" fmla="*/ 161 w 890"/>
                  <a:gd name="T45" fmla="*/ 512 h 890"/>
                  <a:gd name="T46" fmla="*/ 0 w 890"/>
                  <a:gd name="T47" fmla="*/ 351 h 890"/>
                  <a:gd name="T48" fmla="*/ 0 w 890"/>
                  <a:gd name="T49" fmla="*/ 160 h 890"/>
                  <a:gd name="T50" fmla="*/ 161 w 890"/>
                  <a:gd name="T51" fmla="*/ 0 h 890"/>
                  <a:gd name="T52" fmla="*/ 730 w 890"/>
                  <a:gd name="T53" fmla="*/ 0 h 890"/>
                  <a:gd name="T54" fmla="*/ 890 w 890"/>
                  <a:gd name="T55" fmla="*/ 160 h 890"/>
                  <a:gd name="T56" fmla="*/ 890 w 890"/>
                  <a:gd name="T57" fmla="*/ 212 h 8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90" h="890">
                    <a:moveTo>
                      <a:pt x="890" y="212"/>
                    </a:moveTo>
                    <a:cubicBezTo>
                      <a:pt x="757" y="212"/>
                      <a:pt x="757" y="212"/>
                      <a:pt x="757" y="212"/>
                    </a:cubicBezTo>
                    <a:cubicBezTo>
                      <a:pt x="757" y="160"/>
                      <a:pt x="757" y="160"/>
                      <a:pt x="757" y="160"/>
                    </a:cubicBezTo>
                    <a:cubicBezTo>
                      <a:pt x="757" y="146"/>
                      <a:pt x="744" y="133"/>
                      <a:pt x="730" y="133"/>
                    </a:cubicBezTo>
                    <a:cubicBezTo>
                      <a:pt x="161" y="133"/>
                      <a:pt x="161" y="133"/>
                      <a:pt x="161" y="133"/>
                    </a:cubicBezTo>
                    <a:cubicBezTo>
                      <a:pt x="146" y="133"/>
                      <a:pt x="134" y="146"/>
                      <a:pt x="134" y="160"/>
                    </a:cubicBezTo>
                    <a:cubicBezTo>
                      <a:pt x="134" y="351"/>
                      <a:pt x="134" y="351"/>
                      <a:pt x="134" y="351"/>
                    </a:cubicBezTo>
                    <a:cubicBezTo>
                      <a:pt x="134" y="366"/>
                      <a:pt x="146" y="378"/>
                      <a:pt x="161" y="378"/>
                    </a:cubicBezTo>
                    <a:cubicBezTo>
                      <a:pt x="730" y="378"/>
                      <a:pt x="730" y="378"/>
                      <a:pt x="730" y="378"/>
                    </a:cubicBezTo>
                    <a:cubicBezTo>
                      <a:pt x="819" y="378"/>
                      <a:pt x="890" y="450"/>
                      <a:pt x="890" y="539"/>
                    </a:cubicBezTo>
                    <a:cubicBezTo>
                      <a:pt x="890" y="729"/>
                      <a:pt x="890" y="729"/>
                      <a:pt x="890" y="729"/>
                    </a:cubicBezTo>
                    <a:cubicBezTo>
                      <a:pt x="890" y="818"/>
                      <a:pt x="819" y="890"/>
                      <a:pt x="730" y="890"/>
                    </a:cubicBezTo>
                    <a:cubicBezTo>
                      <a:pt x="161" y="890"/>
                      <a:pt x="161" y="890"/>
                      <a:pt x="161" y="890"/>
                    </a:cubicBezTo>
                    <a:cubicBezTo>
                      <a:pt x="72" y="890"/>
                      <a:pt x="0" y="818"/>
                      <a:pt x="0" y="729"/>
                    </a:cubicBezTo>
                    <a:cubicBezTo>
                      <a:pt x="0" y="677"/>
                      <a:pt x="0" y="677"/>
                      <a:pt x="0" y="677"/>
                    </a:cubicBezTo>
                    <a:cubicBezTo>
                      <a:pt x="134" y="677"/>
                      <a:pt x="134" y="677"/>
                      <a:pt x="134" y="677"/>
                    </a:cubicBezTo>
                    <a:cubicBezTo>
                      <a:pt x="134" y="729"/>
                      <a:pt x="134" y="729"/>
                      <a:pt x="134" y="729"/>
                    </a:cubicBezTo>
                    <a:cubicBezTo>
                      <a:pt x="134" y="744"/>
                      <a:pt x="146" y="756"/>
                      <a:pt x="161" y="756"/>
                    </a:cubicBezTo>
                    <a:cubicBezTo>
                      <a:pt x="730" y="756"/>
                      <a:pt x="730" y="756"/>
                      <a:pt x="730" y="756"/>
                    </a:cubicBezTo>
                    <a:cubicBezTo>
                      <a:pt x="744" y="756"/>
                      <a:pt x="757" y="744"/>
                      <a:pt x="757" y="729"/>
                    </a:cubicBezTo>
                    <a:cubicBezTo>
                      <a:pt x="757" y="539"/>
                      <a:pt x="757" y="539"/>
                      <a:pt x="757" y="539"/>
                    </a:cubicBezTo>
                    <a:cubicBezTo>
                      <a:pt x="757" y="524"/>
                      <a:pt x="744" y="512"/>
                      <a:pt x="730" y="512"/>
                    </a:cubicBezTo>
                    <a:cubicBezTo>
                      <a:pt x="161" y="512"/>
                      <a:pt x="161" y="512"/>
                      <a:pt x="161" y="512"/>
                    </a:cubicBezTo>
                    <a:cubicBezTo>
                      <a:pt x="72" y="512"/>
                      <a:pt x="0" y="440"/>
                      <a:pt x="0" y="35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71"/>
                      <a:pt x="72" y="0"/>
                      <a:pt x="161" y="0"/>
                    </a:cubicBezTo>
                    <a:cubicBezTo>
                      <a:pt x="730" y="0"/>
                      <a:pt x="730" y="0"/>
                      <a:pt x="730" y="0"/>
                    </a:cubicBezTo>
                    <a:cubicBezTo>
                      <a:pt x="819" y="0"/>
                      <a:pt x="890" y="71"/>
                      <a:pt x="890" y="160"/>
                    </a:cubicBezTo>
                    <a:lnTo>
                      <a:pt x="890" y="2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" name="Rectangle 64"/>
              <p:cNvSpPr>
                <a:spLocks noChangeArrowheads="1"/>
              </p:cNvSpPr>
              <p:nvPr/>
            </p:nvSpPr>
            <p:spPr bwMode="auto">
              <a:xfrm>
                <a:off x="3908425" y="4759325"/>
                <a:ext cx="28575" cy="184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" name="Freeform 65"/>
              <p:cNvSpPr>
                <a:spLocks/>
              </p:cNvSpPr>
              <p:nvPr/>
            </p:nvSpPr>
            <p:spPr bwMode="auto">
              <a:xfrm>
                <a:off x="3981450" y="4759325"/>
                <a:ext cx="185738" cy="184150"/>
              </a:xfrm>
              <a:custGeom>
                <a:avLst/>
                <a:gdLst>
                  <a:gd name="T0" fmla="*/ 117 w 117"/>
                  <a:gd name="T1" fmla="*/ 0 h 116"/>
                  <a:gd name="T2" fmla="*/ 117 w 117"/>
                  <a:gd name="T3" fmla="*/ 17 h 116"/>
                  <a:gd name="T4" fmla="*/ 67 w 117"/>
                  <a:gd name="T5" fmla="*/ 17 h 116"/>
                  <a:gd name="T6" fmla="*/ 67 w 117"/>
                  <a:gd name="T7" fmla="*/ 116 h 116"/>
                  <a:gd name="T8" fmla="*/ 50 w 117"/>
                  <a:gd name="T9" fmla="*/ 116 h 116"/>
                  <a:gd name="T10" fmla="*/ 50 w 117"/>
                  <a:gd name="T11" fmla="*/ 17 h 116"/>
                  <a:gd name="T12" fmla="*/ 0 w 117"/>
                  <a:gd name="T13" fmla="*/ 17 h 116"/>
                  <a:gd name="T14" fmla="*/ 0 w 117"/>
                  <a:gd name="T15" fmla="*/ 0 h 116"/>
                  <a:gd name="T16" fmla="*/ 117 w 117"/>
                  <a:gd name="T17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7" h="116">
                    <a:moveTo>
                      <a:pt x="117" y="0"/>
                    </a:moveTo>
                    <a:lnTo>
                      <a:pt x="117" y="17"/>
                    </a:lnTo>
                    <a:lnTo>
                      <a:pt x="67" y="17"/>
                    </a:lnTo>
                    <a:lnTo>
                      <a:pt x="67" y="116"/>
                    </a:lnTo>
                    <a:lnTo>
                      <a:pt x="50" y="116"/>
                    </a:lnTo>
                    <a:lnTo>
                      <a:pt x="50" y="17"/>
                    </a:lnTo>
                    <a:lnTo>
                      <a:pt x="0" y="17"/>
                    </a:lnTo>
                    <a:lnTo>
                      <a:pt x="0" y="0"/>
                    </a:lnTo>
                    <a:lnTo>
                      <a:pt x="11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" name="Freeform 66"/>
              <p:cNvSpPr>
                <a:spLocks/>
              </p:cNvSpPr>
              <p:nvPr/>
            </p:nvSpPr>
            <p:spPr bwMode="auto">
              <a:xfrm>
                <a:off x="4186238" y="4759325"/>
                <a:ext cx="198438" cy="184150"/>
              </a:xfrm>
              <a:custGeom>
                <a:avLst/>
                <a:gdLst>
                  <a:gd name="T0" fmla="*/ 125 w 125"/>
                  <a:gd name="T1" fmla="*/ 0 h 116"/>
                  <a:gd name="T2" fmla="*/ 71 w 125"/>
                  <a:gd name="T3" fmla="*/ 73 h 116"/>
                  <a:gd name="T4" fmla="*/ 71 w 125"/>
                  <a:gd name="T5" fmla="*/ 116 h 116"/>
                  <a:gd name="T6" fmla="*/ 54 w 125"/>
                  <a:gd name="T7" fmla="*/ 116 h 116"/>
                  <a:gd name="T8" fmla="*/ 54 w 125"/>
                  <a:gd name="T9" fmla="*/ 73 h 116"/>
                  <a:gd name="T10" fmla="*/ 0 w 125"/>
                  <a:gd name="T11" fmla="*/ 0 h 116"/>
                  <a:gd name="T12" fmla="*/ 21 w 125"/>
                  <a:gd name="T13" fmla="*/ 0 h 116"/>
                  <a:gd name="T14" fmla="*/ 63 w 125"/>
                  <a:gd name="T15" fmla="*/ 53 h 116"/>
                  <a:gd name="T16" fmla="*/ 104 w 125"/>
                  <a:gd name="T17" fmla="*/ 0 h 116"/>
                  <a:gd name="T18" fmla="*/ 125 w 125"/>
                  <a:gd name="T19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5" h="116">
                    <a:moveTo>
                      <a:pt x="125" y="0"/>
                    </a:moveTo>
                    <a:lnTo>
                      <a:pt x="71" y="73"/>
                    </a:lnTo>
                    <a:lnTo>
                      <a:pt x="71" y="116"/>
                    </a:lnTo>
                    <a:lnTo>
                      <a:pt x="54" y="116"/>
                    </a:lnTo>
                    <a:lnTo>
                      <a:pt x="54" y="73"/>
                    </a:lnTo>
                    <a:lnTo>
                      <a:pt x="0" y="0"/>
                    </a:lnTo>
                    <a:lnTo>
                      <a:pt x="21" y="0"/>
                    </a:lnTo>
                    <a:lnTo>
                      <a:pt x="63" y="53"/>
                    </a:lnTo>
                    <a:lnTo>
                      <a:pt x="104" y="0"/>
                    </a:lnTo>
                    <a:lnTo>
                      <a:pt x="12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" name="Freeform 67"/>
              <p:cNvSpPr>
                <a:spLocks/>
              </p:cNvSpPr>
              <p:nvPr/>
            </p:nvSpPr>
            <p:spPr bwMode="auto">
              <a:xfrm>
                <a:off x="5165725" y="4759325"/>
                <a:ext cx="169863" cy="184150"/>
              </a:xfrm>
              <a:custGeom>
                <a:avLst/>
                <a:gdLst>
                  <a:gd name="T0" fmla="*/ 107 w 107"/>
                  <a:gd name="T1" fmla="*/ 17 h 116"/>
                  <a:gd name="T2" fmla="*/ 18 w 107"/>
                  <a:gd name="T3" fmla="*/ 17 h 116"/>
                  <a:gd name="T4" fmla="*/ 18 w 107"/>
                  <a:gd name="T5" fmla="*/ 49 h 116"/>
                  <a:gd name="T6" fmla="*/ 90 w 107"/>
                  <a:gd name="T7" fmla="*/ 49 h 116"/>
                  <a:gd name="T8" fmla="*/ 90 w 107"/>
                  <a:gd name="T9" fmla="*/ 67 h 116"/>
                  <a:gd name="T10" fmla="*/ 18 w 107"/>
                  <a:gd name="T11" fmla="*/ 67 h 116"/>
                  <a:gd name="T12" fmla="*/ 18 w 107"/>
                  <a:gd name="T13" fmla="*/ 99 h 116"/>
                  <a:gd name="T14" fmla="*/ 107 w 107"/>
                  <a:gd name="T15" fmla="*/ 99 h 116"/>
                  <a:gd name="T16" fmla="*/ 107 w 107"/>
                  <a:gd name="T17" fmla="*/ 116 h 116"/>
                  <a:gd name="T18" fmla="*/ 0 w 107"/>
                  <a:gd name="T19" fmla="*/ 116 h 116"/>
                  <a:gd name="T20" fmla="*/ 0 w 107"/>
                  <a:gd name="T21" fmla="*/ 0 h 116"/>
                  <a:gd name="T22" fmla="*/ 107 w 107"/>
                  <a:gd name="T23" fmla="*/ 0 h 116"/>
                  <a:gd name="T24" fmla="*/ 107 w 107"/>
                  <a:gd name="T25" fmla="*/ 17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7" h="116">
                    <a:moveTo>
                      <a:pt x="107" y="17"/>
                    </a:moveTo>
                    <a:lnTo>
                      <a:pt x="18" y="17"/>
                    </a:lnTo>
                    <a:lnTo>
                      <a:pt x="18" y="49"/>
                    </a:lnTo>
                    <a:lnTo>
                      <a:pt x="90" y="49"/>
                    </a:lnTo>
                    <a:lnTo>
                      <a:pt x="90" y="67"/>
                    </a:lnTo>
                    <a:lnTo>
                      <a:pt x="18" y="67"/>
                    </a:lnTo>
                    <a:lnTo>
                      <a:pt x="18" y="99"/>
                    </a:lnTo>
                    <a:lnTo>
                      <a:pt x="107" y="99"/>
                    </a:lnTo>
                    <a:lnTo>
                      <a:pt x="107" y="116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107" y="0"/>
                    </a:lnTo>
                    <a:lnTo>
                      <a:pt x="107" y="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" name="Freeform 68"/>
              <p:cNvSpPr>
                <a:spLocks/>
              </p:cNvSpPr>
              <p:nvPr/>
            </p:nvSpPr>
            <p:spPr bwMode="auto">
              <a:xfrm>
                <a:off x="5392738" y="4759325"/>
                <a:ext cx="184150" cy="184150"/>
              </a:xfrm>
              <a:custGeom>
                <a:avLst/>
                <a:gdLst>
                  <a:gd name="T0" fmla="*/ 890 w 890"/>
                  <a:gd name="T1" fmla="*/ 212 h 890"/>
                  <a:gd name="T2" fmla="*/ 757 w 890"/>
                  <a:gd name="T3" fmla="*/ 212 h 890"/>
                  <a:gd name="T4" fmla="*/ 757 w 890"/>
                  <a:gd name="T5" fmla="*/ 160 h 890"/>
                  <a:gd name="T6" fmla="*/ 729 w 890"/>
                  <a:gd name="T7" fmla="*/ 133 h 890"/>
                  <a:gd name="T8" fmla="*/ 160 w 890"/>
                  <a:gd name="T9" fmla="*/ 133 h 890"/>
                  <a:gd name="T10" fmla="*/ 133 w 890"/>
                  <a:gd name="T11" fmla="*/ 160 h 890"/>
                  <a:gd name="T12" fmla="*/ 133 w 890"/>
                  <a:gd name="T13" fmla="*/ 351 h 890"/>
                  <a:gd name="T14" fmla="*/ 160 w 890"/>
                  <a:gd name="T15" fmla="*/ 378 h 890"/>
                  <a:gd name="T16" fmla="*/ 729 w 890"/>
                  <a:gd name="T17" fmla="*/ 378 h 890"/>
                  <a:gd name="T18" fmla="*/ 890 w 890"/>
                  <a:gd name="T19" fmla="*/ 539 h 890"/>
                  <a:gd name="T20" fmla="*/ 890 w 890"/>
                  <a:gd name="T21" fmla="*/ 729 h 890"/>
                  <a:gd name="T22" fmla="*/ 729 w 890"/>
                  <a:gd name="T23" fmla="*/ 890 h 890"/>
                  <a:gd name="T24" fmla="*/ 160 w 890"/>
                  <a:gd name="T25" fmla="*/ 890 h 890"/>
                  <a:gd name="T26" fmla="*/ 0 w 890"/>
                  <a:gd name="T27" fmla="*/ 729 h 890"/>
                  <a:gd name="T28" fmla="*/ 0 w 890"/>
                  <a:gd name="T29" fmla="*/ 677 h 890"/>
                  <a:gd name="T30" fmla="*/ 133 w 890"/>
                  <a:gd name="T31" fmla="*/ 677 h 890"/>
                  <a:gd name="T32" fmla="*/ 133 w 890"/>
                  <a:gd name="T33" fmla="*/ 729 h 890"/>
                  <a:gd name="T34" fmla="*/ 160 w 890"/>
                  <a:gd name="T35" fmla="*/ 756 h 890"/>
                  <a:gd name="T36" fmla="*/ 729 w 890"/>
                  <a:gd name="T37" fmla="*/ 756 h 890"/>
                  <a:gd name="T38" fmla="*/ 757 w 890"/>
                  <a:gd name="T39" fmla="*/ 729 h 890"/>
                  <a:gd name="T40" fmla="*/ 757 w 890"/>
                  <a:gd name="T41" fmla="*/ 539 h 890"/>
                  <a:gd name="T42" fmla="*/ 729 w 890"/>
                  <a:gd name="T43" fmla="*/ 512 h 890"/>
                  <a:gd name="T44" fmla="*/ 160 w 890"/>
                  <a:gd name="T45" fmla="*/ 512 h 890"/>
                  <a:gd name="T46" fmla="*/ 0 w 890"/>
                  <a:gd name="T47" fmla="*/ 351 h 890"/>
                  <a:gd name="T48" fmla="*/ 0 w 890"/>
                  <a:gd name="T49" fmla="*/ 160 h 890"/>
                  <a:gd name="T50" fmla="*/ 160 w 890"/>
                  <a:gd name="T51" fmla="*/ 0 h 890"/>
                  <a:gd name="T52" fmla="*/ 729 w 890"/>
                  <a:gd name="T53" fmla="*/ 0 h 890"/>
                  <a:gd name="T54" fmla="*/ 890 w 890"/>
                  <a:gd name="T55" fmla="*/ 160 h 890"/>
                  <a:gd name="T56" fmla="*/ 890 w 890"/>
                  <a:gd name="T57" fmla="*/ 212 h 8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90" h="890">
                    <a:moveTo>
                      <a:pt x="890" y="212"/>
                    </a:moveTo>
                    <a:cubicBezTo>
                      <a:pt x="757" y="212"/>
                      <a:pt x="757" y="212"/>
                      <a:pt x="757" y="212"/>
                    </a:cubicBezTo>
                    <a:cubicBezTo>
                      <a:pt x="757" y="160"/>
                      <a:pt x="757" y="160"/>
                      <a:pt x="757" y="160"/>
                    </a:cubicBezTo>
                    <a:cubicBezTo>
                      <a:pt x="757" y="146"/>
                      <a:pt x="744" y="133"/>
                      <a:pt x="729" y="133"/>
                    </a:cubicBezTo>
                    <a:cubicBezTo>
                      <a:pt x="160" y="133"/>
                      <a:pt x="160" y="133"/>
                      <a:pt x="160" y="133"/>
                    </a:cubicBezTo>
                    <a:cubicBezTo>
                      <a:pt x="146" y="133"/>
                      <a:pt x="133" y="146"/>
                      <a:pt x="133" y="160"/>
                    </a:cubicBezTo>
                    <a:cubicBezTo>
                      <a:pt x="133" y="351"/>
                      <a:pt x="133" y="351"/>
                      <a:pt x="133" y="351"/>
                    </a:cubicBezTo>
                    <a:cubicBezTo>
                      <a:pt x="133" y="366"/>
                      <a:pt x="146" y="378"/>
                      <a:pt x="160" y="378"/>
                    </a:cubicBezTo>
                    <a:cubicBezTo>
                      <a:pt x="729" y="378"/>
                      <a:pt x="729" y="378"/>
                      <a:pt x="729" y="378"/>
                    </a:cubicBezTo>
                    <a:cubicBezTo>
                      <a:pt x="818" y="378"/>
                      <a:pt x="890" y="450"/>
                      <a:pt x="890" y="539"/>
                    </a:cubicBezTo>
                    <a:cubicBezTo>
                      <a:pt x="890" y="729"/>
                      <a:pt x="890" y="729"/>
                      <a:pt x="890" y="729"/>
                    </a:cubicBezTo>
                    <a:cubicBezTo>
                      <a:pt x="890" y="818"/>
                      <a:pt x="818" y="890"/>
                      <a:pt x="729" y="890"/>
                    </a:cubicBezTo>
                    <a:cubicBezTo>
                      <a:pt x="160" y="890"/>
                      <a:pt x="160" y="890"/>
                      <a:pt x="160" y="890"/>
                    </a:cubicBezTo>
                    <a:cubicBezTo>
                      <a:pt x="71" y="890"/>
                      <a:pt x="0" y="818"/>
                      <a:pt x="0" y="729"/>
                    </a:cubicBezTo>
                    <a:cubicBezTo>
                      <a:pt x="0" y="677"/>
                      <a:pt x="0" y="677"/>
                      <a:pt x="0" y="677"/>
                    </a:cubicBezTo>
                    <a:cubicBezTo>
                      <a:pt x="133" y="677"/>
                      <a:pt x="133" y="677"/>
                      <a:pt x="133" y="677"/>
                    </a:cubicBezTo>
                    <a:cubicBezTo>
                      <a:pt x="133" y="729"/>
                      <a:pt x="133" y="729"/>
                      <a:pt x="133" y="729"/>
                    </a:cubicBezTo>
                    <a:cubicBezTo>
                      <a:pt x="133" y="744"/>
                      <a:pt x="146" y="756"/>
                      <a:pt x="160" y="756"/>
                    </a:cubicBezTo>
                    <a:cubicBezTo>
                      <a:pt x="729" y="756"/>
                      <a:pt x="729" y="756"/>
                      <a:pt x="729" y="756"/>
                    </a:cubicBezTo>
                    <a:cubicBezTo>
                      <a:pt x="744" y="756"/>
                      <a:pt x="757" y="744"/>
                      <a:pt x="757" y="729"/>
                    </a:cubicBezTo>
                    <a:cubicBezTo>
                      <a:pt x="757" y="539"/>
                      <a:pt x="757" y="539"/>
                      <a:pt x="757" y="539"/>
                    </a:cubicBezTo>
                    <a:cubicBezTo>
                      <a:pt x="757" y="524"/>
                      <a:pt x="744" y="512"/>
                      <a:pt x="729" y="512"/>
                    </a:cubicBezTo>
                    <a:cubicBezTo>
                      <a:pt x="160" y="512"/>
                      <a:pt x="160" y="512"/>
                      <a:pt x="160" y="512"/>
                    </a:cubicBezTo>
                    <a:cubicBezTo>
                      <a:pt x="71" y="512"/>
                      <a:pt x="0" y="440"/>
                      <a:pt x="0" y="35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71"/>
                      <a:pt x="71" y="0"/>
                      <a:pt x="160" y="0"/>
                    </a:cubicBezTo>
                    <a:cubicBezTo>
                      <a:pt x="729" y="0"/>
                      <a:pt x="729" y="0"/>
                      <a:pt x="729" y="0"/>
                    </a:cubicBezTo>
                    <a:cubicBezTo>
                      <a:pt x="818" y="0"/>
                      <a:pt x="890" y="71"/>
                      <a:pt x="890" y="160"/>
                    </a:cubicBezTo>
                    <a:lnTo>
                      <a:pt x="890" y="2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" name="Freeform 69"/>
              <p:cNvSpPr>
                <a:spLocks/>
              </p:cNvSpPr>
              <p:nvPr/>
            </p:nvSpPr>
            <p:spPr bwMode="auto">
              <a:xfrm>
                <a:off x="5645150" y="4759325"/>
                <a:ext cx="169863" cy="184150"/>
              </a:xfrm>
              <a:custGeom>
                <a:avLst/>
                <a:gdLst>
                  <a:gd name="T0" fmla="*/ 107 w 107"/>
                  <a:gd name="T1" fmla="*/ 17 h 116"/>
                  <a:gd name="T2" fmla="*/ 18 w 107"/>
                  <a:gd name="T3" fmla="*/ 17 h 116"/>
                  <a:gd name="T4" fmla="*/ 18 w 107"/>
                  <a:gd name="T5" fmla="*/ 49 h 116"/>
                  <a:gd name="T6" fmla="*/ 90 w 107"/>
                  <a:gd name="T7" fmla="*/ 49 h 116"/>
                  <a:gd name="T8" fmla="*/ 90 w 107"/>
                  <a:gd name="T9" fmla="*/ 67 h 116"/>
                  <a:gd name="T10" fmla="*/ 18 w 107"/>
                  <a:gd name="T11" fmla="*/ 67 h 116"/>
                  <a:gd name="T12" fmla="*/ 18 w 107"/>
                  <a:gd name="T13" fmla="*/ 99 h 116"/>
                  <a:gd name="T14" fmla="*/ 107 w 107"/>
                  <a:gd name="T15" fmla="*/ 99 h 116"/>
                  <a:gd name="T16" fmla="*/ 107 w 107"/>
                  <a:gd name="T17" fmla="*/ 116 h 116"/>
                  <a:gd name="T18" fmla="*/ 0 w 107"/>
                  <a:gd name="T19" fmla="*/ 116 h 116"/>
                  <a:gd name="T20" fmla="*/ 0 w 107"/>
                  <a:gd name="T21" fmla="*/ 0 h 116"/>
                  <a:gd name="T22" fmla="*/ 107 w 107"/>
                  <a:gd name="T23" fmla="*/ 0 h 116"/>
                  <a:gd name="T24" fmla="*/ 107 w 107"/>
                  <a:gd name="T25" fmla="*/ 17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7" h="116">
                    <a:moveTo>
                      <a:pt x="107" y="17"/>
                    </a:moveTo>
                    <a:lnTo>
                      <a:pt x="18" y="17"/>
                    </a:lnTo>
                    <a:lnTo>
                      <a:pt x="18" y="49"/>
                    </a:lnTo>
                    <a:lnTo>
                      <a:pt x="90" y="49"/>
                    </a:lnTo>
                    <a:lnTo>
                      <a:pt x="90" y="67"/>
                    </a:lnTo>
                    <a:lnTo>
                      <a:pt x="18" y="67"/>
                    </a:lnTo>
                    <a:lnTo>
                      <a:pt x="18" y="99"/>
                    </a:lnTo>
                    <a:lnTo>
                      <a:pt x="107" y="99"/>
                    </a:lnTo>
                    <a:lnTo>
                      <a:pt x="107" y="116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107" y="0"/>
                    </a:lnTo>
                    <a:lnTo>
                      <a:pt x="107" y="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" name="Freeform 70"/>
              <p:cNvSpPr>
                <a:spLocks noEditPoints="1"/>
              </p:cNvSpPr>
              <p:nvPr/>
            </p:nvSpPr>
            <p:spPr bwMode="auto">
              <a:xfrm>
                <a:off x="5849938" y="4759325"/>
                <a:ext cx="233363" cy="184150"/>
              </a:xfrm>
              <a:custGeom>
                <a:avLst/>
                <a:gdLst>
                  <a:gd name="T0" fmla="*/ 689 w 1123"/>
                  <a:gd name="T1" fmla="*/ 0 h 890"/>
                  <a:gd name="T2" fmla="*/ 864 w 1123"/>
                  <a:gd name="T3" fmla="*/ 160 h 890"/>
                  <a:gd name="T4" fmla="*/ 1123 w 1123"/>
                  <a:gd name="T5" fmla="*/ 890 h 890"/>
                  <a:gd name="T6" fmla="*/ 983 w 1123"/>
                  <a:gd name="T7" fmla="*/ 890 h 890"/>
                  <a:gd name="T8" fmla="*/ 866 w 1123"/>
                  <a:gd name="T9" fmla="*/ 578 h 890"/>
                  <a:gd name="T10" fmla="*/ 248 w 1123"/>
                  <a:gd name="T11" fmla="*/ 578 h 890"/>
                  <a:gd name="T12" fmla="*/ 134 w 1123"/>
                  <a:gd name="T13" fmla="*/ 890 h 890"/>
                  <a:gd name="T14" fmla="*/ 0 w 1123"/>
                  <a:gd name="T15" fmla="*/ 890 h 890"/>
                  <a:gd name="T16" fmla="*/ 269 w 1123"/>
                  <a:gd name="T17" fmla="*/ 160 h 890"/>
                  <a:gd name="T18" fmla="*/ 430 w 1123"/>
                  <a:gd name="T19" fmla="*/ 0 h 890"/>
                  <a:gd name="T20" fmla="*/ 689 w 1123"/>
                  <a:gd name="T21" fmla="*/ 0 h 890"/>
                  <a:gd name="T22" fmla="*/ 827 w 1123"/>
                  <a:gd name="T23" fmla="*/ 445 h 890"/>
                  <a:gd name="T24" fmla="*/ 716 w 1123"/>
                  <a:gd name="T25" fmla="*/ 160 h 890"/>
                  <a:gd name="T26" fmla="*/ 689 w 1123"/>
                  <a:gd name="T27" fmla="*/ 133 h 890"/>
                  <a:gd name="T28" fmla="*/ 430 w 1123"/>
                  <a:gd name="T29" fmla="*/ 133 h 890"/>
                  <a:gd name="T30" fmla="*/ 403 w 1123"/>
                  <a:gd name="T31" fmla="*/ 160 h 890"/>
                  <a:gd name="T32" fmla="*/ 296 w 1123"/>
                  <a:gd name="T33" fmla="*/ 445 h 890"/>
                  <a:gd name="T34" fmla="*/ 827 w 1123"/>
                  <a:gd name="T35" fmla="*/ 445 h 8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123" h="890">
                    <a:moveTo>
                      <a:pt x="689" y="0"/>
                    </a:moveTo>
                    <a:cubicBezTo>
                      <a:pt x="778" y="0"/>
                      <a:pt x="830" y="68"/>
                      <a:pt x="864" y="160"/>
                    </a:cubicBezTo>
                    <a:cubicBezTo>
                      <a:pt x="1123" y="890"/>
                      <a:pt x="1123" y="890"/>
                      <a:pt x="1123" y="890"/>
                    </a:cubicBezTo>
                    <a:cubicBezTo>
                      <a:pt x="983" y="890"/>
                      <a:pt x="983" y="890"/>
                      <a:pt x="983" y="890"/>
                    </a:cubicBezTo>
                    <a:cubicBezTo>
                      <a:pt x="866" y="578"/>
                      <a:pt x="866" y="578"/>
                      <a:pt x="866" y="578"/>
                    </a:cubicBezTo>
                    <a:cubicBezTo>
                      <a:pt x="248" y="578"/>
                      <a:pt x="248" y="578"/>
                      <a:pt x="248" y="578"/>
                    </a:cubicBezTo>
                    <a:cubicBezTo>
                      <a:pt x="134" y="890"/>
                      <a:pt x="134" y="890"/>
                      <a:pt x="134" y="890"/>
                    </a:cubicBezTo>
                    <a:cubicBezTo>
                      <a:pt x="0" y="890"/>
                      <a:pt x="0" y="890"/>
                      <a:pt x="0" y="890"/>
                    </a:cubicBezTo>
                    <a:cubicBezTo>
                      <a:pt x="269" y="160"/>
                      <a:pt x="269" y="160"/>
                      <a:pt x="269" y="160"/>
                    </a:cubicBezTo>
                    <a:cubicBezTo>
                      <a:pt x="303" y="61"/>
                      <a:pt x="341" y="0"/>
                      <a:pt x="430" y="0"/>
                    </a:cubicBezTo>
                    <a:lnTo>
                      <a:pt x="689" y="0"/>
                    </a:lnTo>
                    <a:close/>
                    <a:moveTo>
                      <a:pt x="827" y="445"/>
                    </a:moveTo>
                    <a:cubicBezTo>
                      <a:pt x="716" y="160"/>
                      <a:pt x="716" y="160"/>
                      <a:pt x="716" y="160"/>
                    </a:cubicBezTo>
                    <a:cubicBezTo>
                      <a:pt x="710" y="143"/>
                      <a:pt x="704" y="133"/>
                      <a:pt x="689" y="133"/>
                    </a:cubicBezTo>
                    <a:cubicBezTo>
                      <a:pt x="430" y="133"/>
                      <a:pt x="430" y="133"/>
                      <a:pt x="430" y="133"/>
                    </a:cubicBezTo>
                    <a:cubicBezTo>
                      <a:pt x="415" y="133"/>
                      <a:pt x="411" y="141"/>
                      <a:pt x="403" y="160"/>
                    </a:cubicBezTo>
                    <a:cubicBezTo>
                      <a:pt x="296" y="445"/>
                      <a:pt x="296" y="445"/>
                      <a:pt x="296" y="445"/>
                    </a:cubicBezTo>
                    <a:lnTo>
                      <a:pt x="827" y="44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6370638" y="4759325"/>
                <a:ext cx="185738" cy="184150"/>
              </a:xfrm>
              <a:custGeom>
                <a:avLst/>
                <a:gdLst>
                  <a:gd name="T0" fmla="*/ 160 w 888"/>
                  <a:gd name="T1" fmla="*/ 133 h 890"/>
                  <a:gd name="T2" fmla="*/ 133 w 888"/>
                  <a:gd name="T3" fmla="*/ 160 h 890"/>
                  <a:gd name="T4" fmla="*/ 133 w 888"/>
                  <a:gd name="T5" fmla="*/ 729 h 890"/>
                  <a:gd name="T6" fmla="*/ 160 w 888"/>
                  <a:gd name="T7" fmla="*/ 756 h 890"/>
                  <a:gd name="T8" fmla="*/ 888 w 888"/>
                  <a:gd name="T9" fmla="*/ 756 h 890"/>
                  <a:gd name="T10" fmla="*/ 888 w 888"/>
                  <a:gd name="T11" fmla="*/ 890 h 890"/>
                  <a:gd name="T12" fmla="*/ 160 w 888"/>
                  <a:gd name="T13" fmla="*/ 890 h 890"/>
                  <a:gd name="T14" fmla="*/ 0 w 888"/>
                  <a:gd name="T15" fmla="*/ 729 h 890"/>
                  <a:gd name="T16" fmla="*/ 0 w 888"/>
                  <a:gd name="T17" fmla="*/ 160 h 890"/>
                  <a:gd name="T18" fmla="*/ 160 w 888"/>
                  <a:gd name="T19" fmla="*/ 0 h 890"/>
                  <a:gd name="T20" fmla="*/ 888 w 888"/>
                  <a:gd name="T21" fmla="*/ 0 h 890"/>
                  <a:gd name="T22" fmla="*/ 888 w 888"/>
                  <a:gd name="T23" fmla="*/ 133 h 890"/>
                  <a:gd name="T24" fmla="*/ 160 w 888"/>
                  <a:gd name="T25" fmla="*/ 133 h 8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88" h="890">
                    <a:moveTo>
                      <a:pt x="160" y="133"/>
                    </a:moveTo>
                    <a:cubicBezTo>
                      <a:pt x="146" y="133"/>
                      <a:pt x="133" y="146"/>
                      <a:pt x="133" y="160"/>
                    </a:cubicBezTo>
                    <a:cubicBezTo>
                      <a:pt x="133" y="729"/>
                      <a:pt x="133" y="729"/>
                      <a:pt x="133" y="729"/>
                    </a:cubicBezTo>
                    <a:cubicBezTo>
                      <a:pt x="133" y="744"/>
                      <a:pt x="146" y="756"/>
                      <a:pt x="160" y="756"/>
                    </a:cubicBezTo>
                    <a:cubicBezTo>
                      <a:pt x="888" y="756"/>
                      <a:pt x="888" y="756"/>
                      <a:pt x="888" y="756"/>
                    </a:cubicBezTo>
                    <a:cubicBezTo>
                      <a:pt x="888" y="890"/>
                      <a:pt x="888" y="890"/>
                      <a:pt x="888" y="890"/>
                    </a:cubicBezTo>
                    <a:cubicBezTo>
                      <a:pt x="160" y="890"/>
                      <a:pt x="160" y="890"/>
                      <a:pt x="160" y="890"/>
                    </a:cubicBezTo>
                    <a:cubicBezTo>
                      <a:pt x="72" y="890"/>
                      <a:pt x="0" y="818"/>
                      <a:pt x="0" y="729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71"/>
                      <a:pt x="72" y="0"/>
                      <a:pt x="160" y="0"/>
                    </a:cubicBezTo>
                    <a:cubicBezTo>
                      <a:pt x="888" y="0"/>
                      <a:pt x="888" y="0"/>
                      <a:pt x="888" y="0"/>
                    </a:cubicBezTo>
                    <a:cubicBezTo>
                      <a:pt x="888" y="133"/>
                      <a:pt x="888" y="133"/>
                      <a:pt x="888" y="133"/>
                    </a:cubicBezTo>
                    <a:lnTo>
                      <a:pt x="160" y="13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" name="Freeform 72"/>
              <p:cNvSpPr>
                <a:spLocks/>
              </p:cNvSpPr>
              <p:nvPr/>
            </p:nvSpPr>
            <p:spPr bwMode="auto">
              <a:xfrm>
                <a:off x="6610350" y="4759325"/>
                <a:ext cx="188913" cy="184150"/>
              </a:xfrm>
              <a:custGeom>
                <a:avLst/>
                <a:gdLst>
                  <a:gd name="T0" fmla="*/ 119 w 119"/>
                  <a:gd name="T1" fmla="*/ 0 h 116"/>
                  <a:gd name="T2" fmla="*/ 119 w 119"/>
                  <a:gd name="T3" fmla="*/ 116 h 116"/>
                  <a:gd name="T4" fmla="*/ 102 w 119"/>
                  <a:gd name="T5" fmla="*/ 116 h 116"/>
                  <a:gd name="T6" fmla="*/ 102 w 119"/>
                  <a:gd name="T7" fmla="*/ 67 h 116"/>
                  <a:gd name="T8" fmla="*/ 17 w 119"/>
                  <a:gd name="T9" fmla="*/ 67 h 116"/>
                  <a:gd name="T10" fmla="*/ 17 w 119"/>
                  <a:gd name="T11" fmla="*/ 116 h 116"/>
                  <a:gd name="T12" fmla="*/ 0 w 119"/>
                  <a:gd name="T13" fmla="*/ 116 h 116"/>
                  <a:gd name="T14" fmla="*/ 0 w 119"/>
                  <a:gd name="T15" fmla="*/ 0 h 116"/>
                  <a:gd name="T16" fmla="*/ 17 w 119"/>
                  <a:gd name="T17" fmla="*/ 0 h 116"/>
                  <a:gd name="T18" fmla="*/ 17 w 119"/>
                  <a:gd name="T19" fmla="*/ 49 h 116"/>
                  <a:gd name="T20" fmla="*/ 102 w 119"/>
                  <a:gd name="T21" fmla="*/ 49 h 116"/>
                  <a:gd name="T22" fmla="*/ 102 w 119"/>
                  <a:gd name="T23" fmla="*/ 0 h 116"/>
                  <a:gd name="T24" fmla="*/ 119 w 119"/>
                  <a:gd name="T25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9" h="116">
                    <a:moveTo>
                      <a:pt x="119" y="0"/>
                    </a:moveTo>
                    <a:lnTo>
                      <a:pt x="119" y="116"/>
                    </a:lnTo>
                    <a:lnTo>
                      <a:pt x="102" y="116"/>
                    </a:lnTo>
                    <a:lnTo>
                      <a:pt x="102" y="67"/>
                    </a:lnTo>
                    <a:lnTo>
                      <a:pt x="17" y="67"/>
                    </a:lnTo>
                    <a:lnTo>
                      <a:pt x="17" y="116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17" y="0"/>
                    </a:lnTo>
                    <a:lnTo>
                      <a:pt x="17" y="49"/>
                    </a:lnTo>
                    <a:lnTo>
                      <a:pt x="102" y="49"/>
                    </a:lnTo>
                    <a:lnTo>
                      <a:pt x="102" y="0"/>
                    </a:lnTo>
                    <a:lnTo>
                      <a:pt x="11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" name="Freeform 73"/>
              <p:cNvSpPr>
                <a:spLocks noEditPoints="1"/>
              </p:cNvSpPr>
              <p:nvPr/>
            </p:nvSpPr>
            <p:spPr bwMode="auto">
              <a:xfrm>
                <a:off x="4525963" y="4759325"/>
                <a:ext cx="217488" cy="185738"/>
              </a:xfrm>
              <a:custGeom>
                <a:avLst/>
                <a:gdLst>
                  <a:gd name="T0" fmla="*/ 1048 w 1048"/>
                  <a:gd name="T1" fmla="*/ 758 h 891"/>
                  <a:gd name="T2" fmla="*/ 891 w 1048"/>
                  <a:gd name="T3" fmla="*/ 660 h 891"/>
                  <a:gd name="T4" fmla="*/ 891 w 1048"/>
                  <a:gd name="T5" fmla="*/ 405 h 891"/>
                  <a:gd name="T6" fmla="*/ 757 w 1048"/>
                  <a:gd name="T7" fmla="*/ 405 h 891"/>
                  <a:gd name="T8" fmla="*/ 757 w 1048"/>
                  <a:gd name="T9" fmla="*/ 576 h 891"/>
                  <a:gd name="T10" fmla="*/ 267 w 1048"/>
                  <a:gd name="T11" fmla="*/ 269 h 891"/>
                  <a:gd name="T12" fmla="*/ 264 w 1048"/>
                  <a:gd name="T13" fmla="*/ 267 h 891"/>
                  <a:gd name="T14" fmla="*/ 250 w 1048"/>
                  <a:gd name="T15" fmla="*/ 244 h 891"/>
                  <a:gd name="T16" fmla="*/ 250 w 1048"/>
                  <a:gd name="T17" fmla="*/ 162 h 891"/>
                  <a:gd name="T18" fmla="*/ 277 w 1048"/>
                  <a:gd name="T19" fmla="*/ 135 h 891"/>
                  <a:gd name="T20" fmla="*/ 606 w 1048"/>
                  <a:gd name="T21" fmla="*/ 135 h 891"/>
                  <a:gd name="T22" fmla="*/ 633 w 1048"/>
                  <a:gd name="T23" fmla="*/ 162 h 891"/>
                  <a:gd name="T24" fmla="*/ 633 w 1048"/>
                  <a:gd name="T25" fmla="*/ 221 h 891"/>
                  <a:gd name="T26" fmla="*/ 767 w 1048"/>
                  <a:gd name="T27" fmla="*/ 221 h 891"/>
                  <a:gd name="T28" fmla="*/ 767 w 1048"/>
                  <a:gd name="T29" fmla="*/ 134 h 891"/>
                  <a:gd name="T30" fmla="*/ 606 w 1048"/>
                  <a:gd name="T31" fmla="*/ 0 h 891"/>
                  <a:gd name="T32" fmla="*/ 277 w 1048"/>
                  <a:gd name="T33" fmla="*/ 0 h 891"/>
                  <a:gd name="T34" fmla="*/ 117 w 1048"/>
                  <a:gd name="T35" fmla="*/ 161 h 891"/>
                  <a:gd name="T36" fmla="*/ 117 w 1048"/>
                  <a:gd name="T37" fmla="*/ 261 h 891"/>
                  <a:gd name="T38" fmla="*/ 186 w 1048"/>
                  <a:gd name="T39" fmla="*/ 348 h 891"/>
                  <a:gd name="T40" fmla="*/ 161 w 1048"/>
                  <a:gd name="T41" fmla="*/ 348 h 891"/>
                  <a:gd name="T42" fmla="*/ 0 w 1048"/>
                  <a:gd name="T43" fmla="*/ 464 h 891"/>
                  <a:gd name="T44" fmla="*/ 0 w 1048"/>
                  <a:gd name="T45" fmla="*/ 730 h 891"/>
                  <a:gd name="T46" fmla="*/ 161 w 1048"/>
                  <a:gd name="T47" fmla="*/ 891 h 891"/>
                  <a:gd name="T48" fmla="*/ 730 w 1048"/>
                  <a:gd name="T49" fmla="*/ 891 h 891"/>
                  <a:gd name="T50" fmla="*/ 881 w 1048"/>
                  <a:gd name="T51" fmla="*/ 786 h 891"/>
                  <a:gd name="T52" fmla="*/ 881 w 1048"/>
                  <a:gd name="T53" fmla="*/ 786 h 891"/>
                  <a:gd name="T54" fmla="*/ 1048 w 1048"/>
                  <a:gd name="T55" fmla="*/ 891 h 891"/>
                  <a:gd name="T56" fmla="*/ 1048 w 1048"/>
                  <a:gd name="T57" fmla="*/ 758 h 891"/>
                  <a:gd name="T58" fmla="*/ 757 w 1048"/>
                  <a:gd name="T59" fmla="*/ 730 h 891"/>
                  <a:gd name="T60" fmla="*/ 730 w 1048"/>
                  <a:gd name="T61" fmla="*/ 757 h 891"/>
                  <a:gd name="T62" fmla="*/ 161 w 1048"/>
                  <a:gd name="T63" fmla="*/ 757 h 891"/>
                  <a:gd name="T64" fmla="*/ 134 w 1048"/>
                  <a:gd name="T65" fmla="*/ 730 h 891"/>
                  <a:gd name="T66" fmla="*/ 134 w 1048"/>
                  <a:gd name="T67" fmla="*/ 464 h 891"/>
                  <a:gd name="T68" fmla="*/ 136 w 1048"/>
                  <a:gd name="T69" fmla="*/ 453 h 891"/>
                  <a:gd name="T70" fmla="*/ 167 w 1048"/>
                  <a:gd name="T71" fmla="*/ 437 h 891"/>
                  <a:gd name="T72" fmla="*/ 233 w 1048"/>
                  <a:gd name="T73" fmla="*/ 437 h 891"/>
                  <a:gd name="T74" fmla="*/ 329 w 1048"/>
                  <a:gd name="T75" fmla="*/ 437 h 891"/>
                  <a:gd name="T76" fmla="*/ 757 w 1048"/>
                  <a:gd name="T77" fmla="*/ 707 h 891"/>
                  <a:gd name="T78" fmla="*/ 757 w 1048"/>
                  <a:gd name="T79" fmla="*/ 730 h 8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048" h="891">
                    <a:moveTo>
                      <a:pt x="1048" y="758"/>
                    </a:moveTo>
                    <a:cubicBezTo>
                      <a:pt x="891" y="660"/>
                      <a:pt x="891" y="660"/>
                      <a:pt x="891" y="660"/>
                    </a:cubicBezTo>
                    <a:cubicBezTo>
                      <a:pt x="891" y="405"/>
                      <a:pt x="891" y="405"/>
                      <a:pt x="891" y="405"/>
                    </a:cubicBezTo>
                    <a:cubicBezTo>
                      <a:pt x="757" y="405"/>
                      <a:pt x="757" y="405"/>
                      <a:pt x="757" y="405"/>
                    </a:cubicBezTo>
                    <a:cubicBezTo>
                      <a:pt x="757" y="576"/>
                      <a:pt x="757" y="576"/>
                      <a:pt x="757" y="576"/>
                    </a:cubicBezTo>
                    <a:cubicBezTo>
                      <a:pt x="757" y="576"/>
                      <a:pt x="270" y="270"/>
                      <a:pt x="267" y="269"/>
                    </a:cubicBezTo>
                    <a:cubicBezTo>
                      <a:pt x="264" y="267"/>
                      <a:pt x="264" y="267"/>
                      <a:pt x="264" y="267"/>
                    </a:cubicBezTo>
                    <a:cubicBezTo>
                      <a:pt x="256" y="263"/>
                      <a:pt x="250" y="254"/>
                      <a:pt x="250" y="244"/>
                    </a:cubicBezTo>
                    <a:cubicBezTo>
                      <a:pt x="250" y="162"/>
                      <a:pt x="250" y="162"/>
                      <a:pt x="250" y="162"/>
                    </a:cubicBezTo>
                    <a:cubicBezTo>
                      <a:pt x="250" y="147"/>
                      <a:pt x="262" y="135"/>
                      <a:pt x="277" y="135"/>
                    </a:cubicBezTo>
                    <a:cubicBezTo>
                      <a:pt x="606" y="135"/>
                      <a:pt x="606" y="135"/>
                      <a:pt x="606" y="135"/>
                    </a:cubicBezTo>
                    <a:cubicBezTo>
                      <a:pt x="621" y="135"/>
                      <a:pt x="633" y="147"/>
                      <a:pt x="633" y="162"/>
                    </a:cubicBezTo>
                    <a:cubicBezTo>
                      <a:pt x="633" y="221"/>
                      <a:pt x="633" y="221"/>
                      <a:pt x="633" y="221"/>
                    </a:cubicBezTo>
                    <a:cubicBezTo>
                      <a:pt x="767" y="221"/>
                      <a:pt x="767" y="221"/>
                      <a:pt x="767" y="221"/>
                    </a:cubicBezTo>
                    <a:cubicBezTo>
                      <a:pt x="767" y="134"/>
                      <a:pt x="767" y="134"/>
                      <a:pt x="767" y="134"/>
                    </a:cubicBezTo>
                    <a:cubicBezTo>
                      <a:pt x="753" y="58"/>
                      <a:pt x="685" y="0"/>
                      <a:pt x="606" y="0"/>
                    </a:cubicBezTo>
                    <a:cubicBezTo>
                      <a:pt x="277" y="0"/>
                      <a:pt x="277" y="0"/>
                      <a:pt x="277" y="0"/>
                    </a:cubicBezTo>
                    <a:cubicBezTo>
                      <a:pt x="188" y="0"/>
                      <a:pt x="117" y="72"/>
                      <a:pt x="117" y="161"/>
                    </a:cubicBezTo>
                    <a:cubicBezTo>
                      <a:pt x="117" y="161"/>
                      <a:pt x="117" y="261"/>
                      <a:pt x="117" y="261"/>
                    </a:cubicBezTo>
                    <a:cubicBezTo>
                      <a:pt x="121" y="307"/>
                      <a:pt x="142" y="323"/>
                      <a:pt x="186" y="348"/>
                    </a:cubicBezTo>
                    <a:cubicBezTo>
                      <a:pt x="161" y="348"/>
                      <a:pt x="161" y="348"/>
                      <a:pt x="161" y="348"/>
                    </a:cubicBezTo>
                    <a:cubicBezTo>
                      <a:pt x="72" y="348"/>
                      <a:pt x="0" y="374"/>
                      <a:pt x="0" y="464"/>
                    </a:cubicBezTo>
                    <a:cubicBezTo>
                      <a:pt x="0" y="730"/>
                      <a:pt x="0" y="730"/>
                      <a:pt x="0" y="730"/>
                    </a:cubicBezTo>
                    <a:cubicBezTo>
                      <a:pt x="0" y="819"/>
                      <a:pt x="72" y="891"/>
                      <a:pt x="161" y="891"/>
                    </a:cubicBezTo>
                    <a:cubicBezTo>
                      <a:pt x="730" y="891"/>
                      <a:pt x="730" y="891"/>
                      <a:pt x="730" y="891"/>
                    </a:cubicBezTo>
                    <a:cubicBezTo>
                      <a:pt x="799" y="891"/>
                      <a:pt x="858" y="847"/>
                      <a:pt x="881" y="786"/>
                    </a:cubicBezTo>
                    <a:cubicBezTo>
                      <a:pt x="881" y="786"/>
                      <a:pt x="881" y="786"/>
                      <a:pt x="881" y="786"/>
                    </a:cubicBezTo>
                    <a:cubicBezTo>
                      <a:pt x="1048" y="891"/>
                      <a:pt x="1048" y="891"/>
                      <a:pt x="1048" y="891"/>
                    </a:cubicBezTo>
                    <a:lnTo>
                      <a:pt x="1048" y="758"/>
                    </a:lnTo>
                    <a:close/>
                    <a:moveTo>
                      <a:pt x="757" y="730"/>
                    </a:moveTo>
                    <a:cubicBezTo>
                      <a:pt x="757" y="745"/>
                      <a:pt x="745" y="757"/>
                      <a:pt x="730" y="757"/>
                    </a:cubicBezTo>
                    <a:cubicBezTo>
                      <a:pt x="161" y="757"/>
                      <a:pt x="161" y="757"/>
                      <a:pt x="161" y="757"/>
                    </a:cubicBezTo>
                    <a:cubicBezTo>
                      <a:pt x="146" y="757"/>
                      <a:pt x="134" y="745"/>
                      <a:pt x="134" y="730"/>
                    </a:cubicBezTo>
                    <a:cubicBezTo>
                      <a:pt x="134" y="464"/>
                      <a:pt x="134" y="464"/>
                      <a:pt x="134" y="464"/>
                    </a:cubicBezTo>
                    <a:cubicBezTo>
                      <a:pt x="134" y="460"/>
                      <a:pt x="135" y="457"/>
                      <a:pt x="136" y="453"/>
                    </a:cubicBezTo>
                    <a:cubicBezTo>
                      <a:pt x="140" y="444"/>
                      <a:pt x="151" y="437"/>
                      <a:pt x="167" y="437"/>
                    </a:cubicBezTo>
                    <a:cubicBezTo>
                      <a:pt x="233" y="437"/>
                      <a:pt x="233" y="437"/>
                      <a:pt x="233" y="437"/>
                    </a:cubicBezTo>
                    <a:cubicBezTo>
                      <a:pt x="329" y="437"/>
                      <a:pt x="329" y="437"/>
                      <a:pt x="329" y="437"/>
                    </a:cubicBezTo>
                    <a:cubicBezTo>
                      <a:pt x="757" y="707"/>
                      <a:pt x="757" y="707"/>
                      <a:pt x="757" y="707"/>
                    </a:cubicBezTo>
                    <a:lnTo>
                      <a:pt x="757" y="73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" name="Line 74"/>
              <p:cNvSpPr>
                <a:spLocks noChangeShapeType="1"/>
              </p:cNvSpPr>
              <p:nvPr/>
            </p:nvSpPr>
            <p:spPr bwMode="auto">
              <a:xfrm>
                <a:off x="1216025" y="5187950"/>
                <a:ext cx="0" cy="0"/>
              </a:xfrm>
              <a:prstGeom prst="lin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" name="Line 75"/>
              <p:cNvSpPr>
                <a:spLocks noChangeShapeType="1"/>
              </p:cNvSpPr>
              <p:nvPr/>
            </p:nvSpPr>
            <p:spPr bwMode="auto">
              <a:xfrm>
                <a:off x="1216025" y="5187950"/>
                <a:ext cx="0" cy="0"/>
              </a:xfrm>
              <a:prstGeom prst="lin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pic>
        <p:nvPicPr>
          <p:cNvPr id="68" name="Picture Placeholder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24728" y="2312768"/>
            <a:ext cx="2067875" cy="2067875"/>
          </a:xfrm>
          <a:prstGeom prst="ellipse">
            <a:avLst/>
          </a:prstGeom>
        </p:spPr>
      </p:pic>
      <p:pic>
        <p:nvPicPr>
          <p:cNvPr id="69" name="Picture Placeholder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06833" y="2312769"/>
            <a:ext cx="2074358" cy="2074358"/>
          </a:xfrm>
          <a:prstGeom prst="ellipse">
            <a:avLst/>
          </a:prstGeom>
        </p:spPr>
      </p:pic>
      <p:pic>
        <p:nvPicPr>
          <p:cNvPr id="71" name="Picture Placeholder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19" b="30419"/>
          <a:stretch>
            <a:fillRect/>
          </a:stretch>
        </p:blipFill>
        <p:spPr>
          <a:xfrm>
            <a:off x="2462854" y="2337673"/>
            <a:ext cx="2049362" cy="2049362"/>
          </a:xfrm>
          <a:prstGeom prst="ellipse">
            <a:avLst/>
          </a:prstGeom>
        </p:spPr>
      </p:pic>
      <p:pic>
        <p:nvPicPr>
          <p:cNvPr id="73" name="Picture Placeholder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9401" y="2358139"/>
            <a:ext cx="2025287" cy="2025287"/>
          </a:xfrm>
          <a:prstGeom prst="ellipse">
            <a:avLst/>
          </a:prstGeom>
        </p:spPr>
      </p:pic>
      <p:sp>
        <p:nvSpPr>
          <p:cNvPr id="77" name="Tekstvak 76"/>
          <p:cNvSpPr txBox="1"/>
          <p:nvPr/>
        </p:nvSpPr>
        <p:spPr>
          <a:xfrm>
            <a:off x="431665" y="4460256"/>
            <a:ext cx="7003441" cy="532655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r>
              <a:rPr lang="fr-FR" sz="2400" b="1" dirty="0">
                <a:solidFill>
                  <a:schemeClr val="bg2"/>
                </a:solidFill>
                <a:latin typeface="Verdana" pitchFamily="34" charset="0"/>
              </a:rPr>
              <a:t>25 April 2024</a:t>
            </a:r>
          </a:p>
        </p:txBody>
      </p:sp>
      <p:sp>
        <p:nvSpPr>
          <p:cNvPr id="5" name="Tekstvak 29">
            <a:extLst>
              <a:ext uri="{FF2B5EF4-FFF2-40B4-BE49-F238E27FC236}">
                <a16:creationId xmlns:a16="http://schemas.microsoft.com/office/drawing/2014/main" id="{21AC2A87-D76A-FCB2-C8A1-E0BD61B80B2F}"/>
              </a:ext>
            </a:extLst>
          </p:cNvPr>
          <p:cNvSpPr txBox="1"/>
          <p:nvPr/>
        </p:nvSpPr>
        <p:spPr>
          <a:xfrm>
            <a:off x="3895628" y="7299340"/>
            <a:ext cx="3665635" cy="2364727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marL="449263" indent="-449263" fontAlgn="t"/>
            <a:r>
              <a:rPr lang="nl-NL" sz="900" dirty="0">
                <a:solidFill>
                  <a:schemeClr val="bg1"/>
                </a:solidFill>
                <a:latin typeface="+mn-lt"/>
              </a:rPr>
              <a:t>13:15 	</a:t>
            </a:r>
            <a:r>
              <a:rPr lang="nl-NL" sz="900" dirty="0" err="1">
                <a:solidFill>
                  <a:schemeClr val="bg1"/>
                </a:solidFill>
                <a:latin typeface="+mn-lt"/>
              </a:rPr>
              <a:t>Visit</a:t>
            </a:r>
            <a:r>
              <a:rPr lang="nl-NL" sz="900" dirty="0">
                <a:solidFill>
                  <a:schemeClr val="bg1"/>
                </a:solidFill>
                <a:latin typeface="+mn-lt"/>
              </a:rPr>
              <a:t> WUR greenhouse </a:t>
            </a:r>
            <a:r>
              <a:rPr lang="nl-NL" sz="900" dirty="0" err="1">
                <a:solidFill>
                  <a:schemeClr val="bg1"/>
                </a:solidFill>
                <a:latin typeface="+mn-lt"/>
              </a:rPr>
              <a:t>experiments</a:t>
            </a:r>
            <a:r>
              <a:rPr lang="nl-NL" sz="900" dirty="0">
                <a:solidFill>
                  <a:schemeClr val="bg1"/>
                </a:solidFill>
                <a:latin typeface="+mn-lt"/>
              </a:rPr>
              <a:t> (</a:t>
            </a:r>
            <a:r>
              <a:rPr lang="nl-NL" sz="900" dirty="0" err="1">
                <a:solidFill>
                  <a:schemeClr val="bg1"/>
                </a:solidFill>
                <a:latin typeface="+mn-lt"/>
              </a:rPr>
              <a:t>integral</a:t>
            </a:r>
            <a:r>
              <a:rPr lang="nl-NL" sz="900" dirty="0">
                <a:solidFill>
                  <a:schemeClr val="bg1"/>
                </a:solidFill>
                <a:latin typeface="+mn-lt"/>
              </a:rPr>
              <a:t> greenhouse </a:t>
            </a:r>
            <a:r>
              <a:rPr lang="nl-NL" sz="900" dirty="0" err="1">
                <a:solidFill>
                  <a:schemeClr val="bg1"/>
                </a:solidFill>
                <a:latin typeface="+mn-lt"/>
              </a:rPr>
              <a:t>concepts</a:t>
            </a:r>
            <a:r>
              <a:rPr lang="nl-NL" sz="900" dirty="0">
                <a:solidFill>
                  <a:schemeClr val="bg1"/>
                </a:solidFill>
                <a:latin typeface="+mn-lt"/>
              </a:rPr>
              <a:t>: e.g. ETFE greenhouse </a:t>
            </a:r>
            <a:r>
              <a:rPr lang="nl-NL" sz="900" dirty="0" err="1">
                <a:solidFill>
                  <a:schemeClr val="bg1"/>
                </a:solidFill>
                <a:latin typeface="+mn-lt"/>
              </a:rPr>
              <a:t>with</a:t>
            </a:r>
            <a:r>
              <a:rPr lang="nl-NL" sz="900" dirty="0">
                <a:solidFill>
                  <a:schemeClr val="bg1"/>
                </a:solidFill>
                <a:latin typeface="+mn-lt"/>
              </a:rPr>
              <a:t> </a:t>
            </a:r>
            <a:r>
              <a:rPr lang="nl-NL" sz="900" dirty="0" err="1">
                <a:solidFill>
                  <a:schemeClr val="bg1"/>
                </a:solidFill>
                <a:latin typeface="+mn-lt"/>
              </a:rPr>
              <a:t>strawberries</a:t>
            </a:r>
            <a:r>
              <a:rPr lang="nl-NL" sz="900" dirty="0">
                <a:solidFill>
                  <a:schemeClr val="bg1"/>
                </a:solidFill>
                <a:latin typeface="+mn-lt"/>
              </a:rPr>
              <a:t>, Winterlight greenhouse </a:t>
            </a:r>
            <a:r>
              <a:rPr lang="nl-NL" sz="900" dirty="0" err="1">
                <a:solidFill>
                  <a:schemeClr val="bg1"/>
                </a:solidFill>
                <a:latin typeface="+mn-lt"/>
              </a:rPr>
              <a:t>with</a:t>
            </a:r>
            <a:r>
              <a:rPr lang="nl-NL" sz="900" dirty="0">
                <a:solidFill>
                  <a:schemeClr val="bg1"/>
                </a:solidFill>
                <a:latin typeface="+mn-lt"/>
              </a:rPr>
              <a:t> </a:t>
            </a:r>
            <a:r>
              <a:rPr lang="nl-NL" sz="900" dirty="0" err="1">
                <a:solidFill>
                  <a:schemeClr val="bg1"/>
                </a:solidFill>
                <a:latin typeface="+mn-lt"/>
              </a:rPr>
              <a:t>cucumbers</a:t>
            </a:r>
            <a:r>
              <a:rPr lang="nl-NL" sz="900" dirty="0">
                <a:solidFill>
                  <a:schemeClr val="bg1"/>
                </a:solidFill>
                <a:latin typeface="+mn-lt"/>
              </a:rPr>
              <a:t>, KAS20230 anthurium </a:t>
            </a:r>
            <a:r>
              <a:rPr lang="nl-NL" sz="900" dirty="0" err="1">
                <a:solidFill>
                  <a:schemeClr val="bg1"/>
                </a:solidFill>
                <a:latin typeface="+mn-lt"/>
              </a:rPr>
              <a:t>under</a:t>
            </a:r>
            <a:r>
              <a:rPr lang="nl-NL" sz="900" dirty="0">
                <a:solidFill>
                  <a:schemeClr val="bg1"/>
                </a:solidFill>
                <a:latin typeface="+mn-lt"/>
              </a:rPr>
              <a:t> low-e</a:t>
            </a:r>
          </a:p>
          <a:p>
            <a:pPr marL="449263" indent="-449263" fontAlgn="t"/>
            <a:r>
              <a:rPr lang="nl-NL" sz="900" dirty="0">
                <a:solidFill>
                  <a:schemeClr val="bg1"/>
                </a:solidFill>
                <a:latin typeface="+mn-lt"/>
              </a:rPr>
              <a:t>14:15 	BEST Kas - </a:t>
            </a:r>
            <a:r>
              <a:rPr lang="nl-NL" sz="900" dirty="0" err="1">
                <a:solidFill>
                  <a:schemeClr val="bg1"/>
                </a:solidFill>
                <a:latin typeface="+mn-lt"/>
              </a:rPr>
              <a:t>results</a:t>
            </a:r>
            <a:r>
              <a:rPr lang="nl-NL" sz="900" dirty="0">
                <a:solidFill>
                  <a:schemeClr val="bg1"/>
                </a:solidFill>
                <a:latin typeface="+mn-lt"/>
              </a:rPr>
              <a:t> of </a:t>
            </a:r>
            <a:r>
              <a:rPr lang="nl-NL" sz="900" dirty="0" err="1">
                <a:solidFill>
                  <a:schemeClr val="bg1"/>
                </a:solidFill>
                <a:latin typeface="+mn-lt"/>
              </a:rPr>
              <a:t>several</a:t>
            </a:r>
            <a:r>
              <a:rPr lang="nl-NL" sz="900" dirty="0">
                <a:solidFill>
                  <a:schemeClr val="bg1"/>
                </a:solidFill>
                <a:latin typeface="+mn-lt"/>
              </a:rPr>
              <a:t> </a:t>
            </a:r>
            <a:r>
              <a:rPr lang="nl-NL" sz="900" dirty="0" err="1">
                <a:solidFill>
                  <a:schemeClr val="bg1"/>
                </a:solidFill>
                <a:latin typeface="+mn-lt"/>
              </a:rPr>
              <a:t>years</a:t>
            </a:r>
            <a:r>
              <a:rPr lang="nl-NL" sz="900" dirty="0">
                <a:solidFill>
                  <a:schemeClr val="bg1"/>
                </a:solidFill>
                <a:latin typeface="+mn-lt"/>
              </a:rPr>
              <a:t> (Monique Bijlaard)</a:t>
            </a:r>
          </a:p>
          <a:p>
            <a:pPr marL="449263" indent="-449263" fontAlgn="t"/>
            <a:r>
              <a:rPr lang="nl-NL" sz="900" dirty="0">
                <a:solidFill>
                  <a:schemeClr val="bg1"/>
                </a:solidFill>
                <a:latin typeface="+mn-lt"/>
              </a:rPr>
              <a:t>14:45 	Energy </a:t>
            </a:r>
            <a:r>
              <a:rPr lang="nl-NL" sz="900" dirty="0" err="1">
                <a:solidFill>
                  <a:schemeClr val="bg1"/>
                </a:solidFill>
                <a:latin typeface="+mn-lt"/>
              </a:rPr>
              <a:t>saving</a:t>
            </a:r>
            <a:r>
              <a:rPr lang="nl-NL" sz="900" dirty="0">
                <a:solidFill>
                  <a:schemeClr val="bg1"/>
                </a:solidFill>
                <a:latin typeface="+mn-lt"/>
              </a:rPr>
              <a:t> by low-e coatings (Frank </a:t>
            </a:r>
            <a:r>
              <a:rPr lang="nl-NL" sz="900" dirty="0" err="1">
                <a:solidFill>
                  <a:schemeClr val="bg1"/>
                </a:solidFill>
                <a:latin typeface="+mn-lt"/>
              </a:rPr>
              <a:t>Kempkes</a:t>
            </a:r>
            <a:r>
              <a:rPr lang="nl-NL" sz="900" dirty="0">
                <a:solidFill>
                  <a:schemeClr val="bg1"/>
                </a:solidFill>
                <a:latin typeface="+mn-lt"/>
              </a:rPr>
              <a:t>)</a:t>
            </a:r>
          </a:p>
          <a:p>
            <a:pPr marL="449263" indent="-449263" fontAlgn="t"/>
            <a:r>
              <a:rPr lang="nl-NL" sz="900" dirty="0">
                <a:solidFill>
                  <a:schemeClr val="bg1"/>
                </a:solidFill>
                <a:latin typeface="+mn-lt"/>
              </a:rPr>
              <a:t> </a:t>
            </a:r>
          </a:p>
          <a:p>
            <a:pPr marL="449263" indent="-449263" fontAlgn="t"/>
            <a:r>
              <a:rPr lang="nl-NL" sz="9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15:15 	Coffee break</a:t>
            </a:r>
          </a:p>
          <a:p>
            <a:pPr marL="449263" indent="-449263" fontAlgn="t"/>
            <a:endParaRPr lang="nl-NL" sz="9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449263" indent="-449263" fontAlgn="t"/>
            <a:r>
              <a:rPr lang="nl-NL" sz="900" dirty="0">
                <a:solidFill>
                  <a:schemeClr val="bg1"/>
                </a:solidFill>
                <a:latin typeface="+mn-lt"/>
              </a:rPr>
              <a:t>15:45 	UV in </a:t>
            </a:r>
            <a:r>
              <a:rPr lang="nl-NL" sz="900" dirty="0" err="1">
                <a:solidFill>
                  <a:schemeClr val="bg1"/>
                </a:solidFill>
                <a:latin typeface="+mn-lt"/>
              </a:rPr>
              <a:t>the</a:t>
            </a:r>
            <a:r>
              <a:rPr lang="nl-NL" sz="900" dirty="0">
                <a:solidFill>
                  <a:schemeClr val="bg1"/>
                </a:solidFill>
                <a:latin typeface="+mn-lt"/>
              </a:rPr>
              <a:t> greenhouse – a benefit? (Esther Meinen)</a:t>
            </a:r>
          </a:p>
          <a:p>
            <a:pPr marL="449263" indent="-449263" fontAlgn="t"/>
            <a:r>
              <a:rPr lang="nl-NL" sz="900" dirty="0">
                <a:solidFill>
                  <a:schemeClr val="bg1"/>
                </a:solidFill>
                <a:latin typeface="+mn-lt"/>
              </a:rPr>
              <a:t>16:10 	NIR </a:t>
            </a:r>
            <a:r>
              <a:rPr lang="nl-NL" sz="900" dirty="0" err="1">
                <a:solidFill>
                  <a:schemeClr val="bg1"/>
                </a:solidFill>
                <a:latin typeface="+mn-lt"/>
              </a:rPr>
              <a:t>reflecting</a:t>
            </a:r>
            <a:r>
              <a:rPr lang="nl-NL" sz="900" dirty="0">
                <a:solidFill>
                  <a:schemeClr val="bg1"/>
                </a:solidFill>
                <a:latin typeface="+mn-lt"/>
              </a:rPr>
              <a:t> </a:t>
            </a:r>
            <a:r>
              <a:rPr lang="nl-NL" sz="900" dirty="0" err="1">
                <a:solidFill>
                  <a:schemeClr val="bg1"/>
                </a:solidFill>
                <a:latin typeface="+mn-lt"/>
              </a:rPr>
              <a:t>materials</a:t>
            </a:r>
            <a:r>
              <a:rPr lang="nl-NL" sz="900" dirty="0">
                <a:solidFill>
                  <a:schemeClr val="bg1"/>
                </a:solidFill>
                <a:latin typeface="+mn-lt"/>
              </a:rPr>
              <a:t> – </a:t>
            </a:r>
            <a:r>
              <a:rPr lang="nl-NL" sz="900" dirty="0" err="1">
                <a:solidFill>
                  <a:schemeClr val="bg1"/>
                </a:solidFill>
                <a:latin typeface="+mn-lt"/>
              </a:rPr>
              <a:t>the</a:t>
            </a:r>
            <a:r>
              <a:rPr lang="nl-NL" sz="900" dirty="0">
                <a:solidFill>
                  <a:schemeClr val="bg1"/>
                </a:solidFill>
                <a:latin typeface="+mn-lt"/>
              </a:rPr>
              <a:t> </a:t>
            </a:r>
            <a:r>
              <a:rPr lang="nl-NL" sz="900" dirty="0" err="1">
                <a:solidFill>
                  <a:schemeClr val="bg1"/>
                </a:solidFill>
                <a:latin typeface="+mn-lt"/>
              </a:rPr>
              <a:t>holy</a:t>
            </a:r>
            <a:r>
              <a:rPr lang="nl-NL" sz="900" dirty="0">
                <a:solidFill>
                  <a:schemeClr val="bg1"/>
                </a:solidFill>
                <a:latin typeface="+mn-lt"/>
              </a:rPr>
              <a:t> </a:t>
            </a:r>
            <a:r>
              <a:rPr lang="nl-NL" sz="900" dirty="0" err="1">
                <a:solidFill>
                  <a:schemeClr val="bg1"/>
                </a:solidFill>
                <a:latin typeface="+mn-lt"/>
              </a:rPr>
              <a:t>grail</a:t>
            </a:r>
            <a:r>
              <a:rPr lang="nl-NL" sz="900" dirty="0">
                <a:solidFill>
                  <a:schemeClr val="bg1"/>
                </a:solidFill>
                <a:latin typeface="+mn-lt"/>
              </a:rPr>
              <a:t>? (David </a:t>
            </a:r>
            <a:r>
              <a:rPr lang="nl-NL" sz="900" dirty="0" err="1">
                <a:solidFill>
                  <a:schemeClr val="bg1"/>
                </a:solidFill>
                <a:latin typeface="+mn-lt"/>
              </a:rPr>
              <a:t>Katzin</a:t>
            </a:r>
            <a:r>
              <a:rPr lang="nl-NL" sz="900" dirty="0">
                <a:solidFill>
                  <a:schemeClr val="bg1"/>
                </a:solidFill>
                <a:latin typeface="+mn-lt"/>
              </a:rPr>
              <a:t>)</a:t>
            </a:r>
          </a:p>
          <a:p>
            <a:pPr marL="449263" indent="-449263" fontAlgn="t"/>
            <a:r>
              <a:rPr lang="nl-NL" sz="900" dirty="0">
                <a:solidFill>
                  <a:schemeClr val="bg1"/>
                </a:solidFill>
                <a:latin typeface="+mn-lt"/>
              </a:rPr>
              <a:t>16:30	Spectrum </a:t>
            </a:r>
            <a:r>
              <a:rPr lang="nl-NL" sz="900" dirty="0" err="1">
                <a:solidFill>
                  <a:schemeClr val="bg1"/>
                </a:solidFill>
                <a:latin typeface="+mn-lt"/>
              </a:rPr>
              <a:t>shifting</a:t>
            </a:r>
            <a:r>
              <a:rPr lang="nl-NL" sz="900" dirty="0">
                <a:solidFill>
                  <a:schemeClr val="bg1"/>
                </a:solidFill>
                <a:latin typeface="+mn-lt"/>
              </a:rPr>
              <a:t> </a:t>
            </a:r>
            <a:r>
              <a:rPr lang="nl-NL" sz="900" dirty="0" err="1">
                <a:solidFill>
                  <a:schemeClr val="bg1"/>
                </a:solidFill>
                <a:latin typeface="+mn-lt"/>
              </a:rPr>
              <a:t>materials</a:t>
            </a:r>
            <a:r>
              <a:rPr lang="nl-NL" sz="900" dirty="0">
                <a:solidFill>
                  <a:schemeClr val="bg1"/>
                </a:solidFill>
                <a:latin typeface="+mn-lt"/>
              </a:rPr>
              <a:t> – a </a:t>
            </a:r>
            <a:r>
              <a:rPr lang="nl-NL" sz="900" dirty="0" err="1">
                <a:solidFill>
                  <a:schemeClr val="bg1"/>
                </a:solidFill>
                <a:latin typeface="+mn-lt"/>
              </a:rPr>
              <a:t>future</a:t>
            </a:r>
            <a:r>
              <a:rPr lang="nl-NL" sz="900" dirty="0">
                <a:solidFill>
                  <a:schemeClr val="bg1"/>
                </a:solidFill>
                <a:latin typeface="+mn-lt"/>
              </a:rPr>
              <a:t> topic? (Silke Hemming)</a:t>
            </a:r>
          </a:p>
          <a:p>
            <a:pPr marL="449263" indent="-449263" fontAlgn="t"/>
            <a:r>
              <a:rPr lang="nl-NL" sz="900" dirty="0">
                <a:solidFill>
                  <a:schemeClr val="bg1"/>
                </a:solidFill>
                <a:latin typeface="+mn-lt"/>
              </a:rPr>
              <a:t>16:50.  </a:t>
            </a:r>
            <a:r>
              <a:rPr lang="nl-NL" sz="900" dirty="0" err="1">
                <a:solidFill>
                  <a:schemeClr val="bg1"/>
                </a:solidFill>
                <a:latin typeface="+mn-lt"/>
              </a:rPr>
              <a:t>Conclusions</a:t>
            </a:r>
            <a:r>
              <a:rPr lang="nl-NL" sz="900" dirty="0">
                <a:solidFill>
                  <a:schemeClr val="bg1"/>
                </a:solidFill>
                <a:latin typeface="+mn-lt"/>
              </a:rPr>
              <a:t> (Silke Hemming)</a:t>
            </a:r>
          </a:p>
          <a:p>
            <a:pPr marL="449263" indent="-449263" fontAlgn="t"/>
            <a:endParaRPr lang="nl-NL" sz="900" b="1" dirty="0">
              <a:solidFill>
                <a:schemeClr val="bg1"/>
              </a:solidFill>
              <a:latin typeface="+mn-lt"/>
            </a:endParaRPr>
          </a:p>
          <a:p>
            <a:pPr marL="449263" indent="-449263" fontAlgn="t"/>
            <a:r>
              <a:rPr lang="nl-NL" sz="9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17:00 	Network drinks</a:t>
            </a:r>
          </a:p>
          <a:p>
            <a:pPr marL="449263" indent="-449263" fontAlgn="t"/>
            <a:endParaRPr lang="nl-NL" sz="9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449263" indent="-449263" fontAlgn="t"/>
            <a:endParaRPr lang="nl-NL" sz="9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449263" indent="-449263" fontAlgn="t"/>
            <a:endParaRPr lang="nl-NL" sz="900" dirty="0">
              <a:solidFill>
                <a:schemeClr val="bg1"/>
              </a:solidFill>
              <a:latin typeface="+mn-lt"/>
            </a:endParaRPr>
          </a:p>
          <a:p>
            <a:pPr marL="449263" indent="-449263" fontAlgn="t"/>
            <a:r>
              <a:rPr lang="nl-NL" sz="9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Friday 26 April 2024 10-12: </a:t>
            </a:r>
            <a:r>
              <a:rPr lang="nl-NL" sz="900" b="1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Possibility</a:t>
            </a:r>
            <a:r>
              <a:rPr lang="nl-NL" sz="9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to </a:t>
            </a:r>
            <a:r>
              <a:rPr lang="nl-NL" sz="900" b="1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visit</a:t>
            </a:r>
            <a:r>
              <a:rPr lang="nl-NL" sz="9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WUR </a:t>
            </a:r>
            <a:r>
              <a:rPr lang="nl-NL" sz="900" b="1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LightLab</a:t>
            </a:r>
            <a:r>
              <a:rPr lang="nl-NL" sz="9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, Wageningen</a:t>
            </a:r>
            <a:endParaRPr lang="nl-NL" sz="1000" dirty="0">
              <a:solidFill>
                <a:schemeClr val="bg1"/>
              </a:solidFill>
              <a:latin typeface="+mn-lt"/>
            </a:endParaRPr>
          </a:p>
          <a:p>
            <a:pPr marL="449263" indent="-449263" fontAlgn="t"/>
            <a:endParaRPr lang="nl-NL" sz="900" dirty="0">
              <a:solidFill>
                <a:schemeClr val="bg1"/>
              </a:solidFill>
              <a:latin typeface="+mn-lt"/>
            </a:endParaRPr>
          </a:p>
          <a:p>
            <a:pPr marL="449263" indent="-449263" fontAlgn="t"/>
            <a:endParaRPr lang="nl-NL" sz="9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48641936"/>
      </p:ext>
    </p:extLst>
  </p:cSld>
  <p:clrMapOvr>
    <a:masterClrMapping/>
  </p:clrMapOvr>
</p:sld>
</file>

<file path=ppt/theme/theme1.xml><?xml version="1.0" encoding="utf-8"?>
<a:theme xmlns:a="http://schemas.openxmlformats.org/drawingml/2006/main" name="Wageningen UR">
  <a:themeElements>
    <a:clrScheme name="WageningenUR posters">
      <a:dk1>
        <a:srgbClr val="005172"/>
      </a:dk1>
      <a:lt1>
        <a:srgbClr val="FFFFFF"/>
      </a:lt1>
      <a:dk2>
        <a:srgbClr val="34B233"/>
      </a:dk2>
      <a:lt2>
        <a:srgbClr val="005172"/>
      </a:lt2>
      <a:accent1>
        <a:srgbClr val="519FD7"/>
      </a:accent1>
      <a:accent2>
        <a:srgbClr val="948A85"/>
      </a:accent2>
      <a:accent3>
        <a:srgbClr val="D5D2CA"/>
      </a:accent3>
      <a:accent4>
        <a:srgbClr val="FF7900"/>
      </a:accent4>
      <a:accent5>
        <a:srgbClr val="00549F"/>
      </a:accent5>
      <a:accent6>
        <a:srgbClr val="000000"/>
      </a:accent6>
      <a:hlink>
        <a:srgbClr val="00549F"/>
      </a:hlink>
      <a:folHlink>
        <a:srgbClr val="000000"/>
      </a:folHlink>
    </a:clrScheme>
    <a:fontScheme name="Wageningen U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5875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accent3"/>
        </a:solidFill>
      </a:spPr>
      <a:bodyPr wrap="none" rtlCol="0">
        <a:spAutoFit/>
      </a:bodyPr>
      <a:lstStyle>
        <a:defPPr>
          <a:lnSpc>
            <a:spcPts val="1800"/>
          </a:lnSpc>
          <a:defRPr sz="1400" dirty="0" err="1" smtClean="0">
            <a:latin typeface="Verdan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3516</TotalTime>
  <Words>325</Words>
  <Application>Microsoft Macintosh PowerPoint</Application>
  <PresentationFormat>Custom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Verdana</vt:lpstr>
      <vt:lpstr>Wingdings</vt:lpstr>
      <vt:lpstr>Wageningen UR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Martin Brinkman</dc:creator>
  <cp:lastModifiedBy>Hemming, Silke</cp:lastModifiedBy>
  <cp:revision>391</cp:revision>
  <cp:lastPrinted>2017-10-26T06:58:19Z</cp:lastPrinted>
  <dcterms:created xsi:type="dcterms:W3CDTF">2011-09-29T08:30:03Z</dcterms:created>
  <dcterms:modified xsi:type="dcterms:W3CDTF">2024-01-25T16:00:56Z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_Template">
    <vt:lpwstr>IP_WUR_NL</vt:lpwstr>
  </property>
</Properties>
</file>